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93"/>
    <p:restoredTop sz="94726"/>
  </p:normalViewPr>
  <p:slideViewPr>
    <p:cSldViewPr snapToGrid="0">
      <p:cViewPr varScale="1">
        <p:scale>
          <a:sx n="114" d="100"/>
          <a:sy n="114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2A5EF4-1276-9883-78B5-C724B31C5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BBD731-03EB-F1C0-FEF6-E19EEB5D1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BCC666-F788-2B8F-BA5B-1EB3548F5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40405-5144-5F47-8DE4-A8B9906F7BD5}" type="datetimeFigureOut">
              <a:rPr kumimoji="1" lang="zh-CN" altLang="en-US" smtClean="0"/>
              <a:t>2025/10/13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594C9B-E2DA-1E52-EA01-4FC1D56D6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E58B8C-17EC-FA6A-55AC-E883D3086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B9F7-F544-E040-B982-94AA106A3F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9065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46F44-A68C-C3C3-5DB4-295004DC0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095304-BF85-9957-86CE-42865729E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734EAD-C075-B433-ACD3-3005EB788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40405-5144-5F47-8DE4-A8B9906F7BD5}" type="datetimeFigureOut">
              <a:rPr kumimoji="1" lang="zh-CN" altLang="en-US" smtClean="0"/>
              <a:t>2025/10/13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148962-98CA-CBB3-9F0D-126C448EA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3133A2-4D04-9FF2-7A91-DD6589404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B9F7-F544-E040-B982-94AA106A3F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247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757C0A-AAEA-23D2-64F3-363CFD1303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3B45AE-6062-E885-957C-C4B5BA12D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995B83-9EAB-DAC6-77C6-36DCBE904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40405-5144-5F47-8DE4-A8B9906F7BD5}" type="datetimeFigureOut">
              <a:rPr kumimoji="1" lang="zh-CN" altLang="en-US" smtClean="0"/>
              <a:t>2025/10/13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0F893B-1291-12B3-F09E-7B5AC0452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E7831D-1772-0C20-5E62-852F30562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B9F7-F544-E040-B982-94AA106A3F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2238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655D7-FB11-9C63-BA56-0C26FDE3D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4E3B86-5E01-9E1E-9C26-7A80295CC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D4B78F-0CD2-F103-BF5C-7990988A0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40405-5144-5F47-8DE4-A8B9906F7BD5}" type="datetimeFigureOut">
              <a:rPr kumimoji="1" lang="zh-CN" altLang="en-US" smtClean="0"/>
              <a:t>2025/10/13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F02350-D548-F580-2061-0673D04BF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C99B25-AFC2-E207-0A61-FD92AA1E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B9F7-F544-E040-B982-94AA106A3F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7485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DA1ADB-137A-2CCD-AA52-6C5C6B6CD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488049-54D9-CB46-21F8-6E1257815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1D0E7A-C399-58D5-4A20-D36014D79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40405-5144-5F47-8DE4-A8B9906F7BD5}" type="datetimeFigureOut">
              <a:rPr kumimoji="1" lang="zh-CN" altLang="en-US" smtClean="0"/>
              <a:t>2025/10/13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701B3D-BDCA-BCF6-3BE6-FF464CC67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F369BA-3328-6EA6-0111-0F38FE86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B9F7-F544-E040-B982-94AA106A3F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393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FFA7A-3521-71EC-669C-B7512984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CE0216-0AFD-F174-F4A8-2486215EB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96A87E-FAB2-F972-29D8-24EB6868C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253ADD-A519-0E06-8000-0D19C855B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40405-5144-5F47-8DE4-A8B9906F7BD5}" type="datetimeFigureOut">
              <a:rPr kumimoji="1" lang="zh-CN" altLang="en-US" smtClean="0"/>
              <a:t>2025/10/13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3CBAB0-B644-5CD3-73FB-C211C4416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EB93C9-4B54-5D0F-53B9-C3211CF32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B9F7-F544-E040-B982-94AA106A3F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9643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5028BC-0785-5681-2FAA-4ED426FBF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CC2A2B-6B9E-E82C-938A-620BE460D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348B9C-F728-1BE4-D0C6-C247D1540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BE6FBD-E8BC-E754-FE63-4243002FF7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68D742-5CA7-38E0-8C56-E83DCC111F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4BF99EE-FF5D-0B97-2BA9-B7A8AA404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40405-5144-5F47-8DE4-A8B9906F7BD5}" type="datetimeFigureOut">
              <a:rPr kumimoji="1" lang="zh-CN" altLang="en-US" smtClean="0"/>
              <a:t>2025/10/13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018DA8-2DA6-BE2D-2017-D811B6681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0D47BC-377C-2176-CBDF-57D1A7F38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B9F7-F544-E040-B982-94AA106A3F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7404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4A5BC-C63C-DB40-9862-33B531CE7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4C2285-5EDC-1FA5-FCB3-F7A8516DF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40405-5144-5F47-8DE4-A8B9906F7BD5}" type="datetimeFigureOut">
              <a:rPr kumimoji="1" lang="zh-CN" altLang="en-US" smtClean="0"/>
              <a:t>2025/10/13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649881C-2507-C1A6-FFAD-CE467329D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4034D6-DBC8-27F3-6920-1B13DF3AD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B9F7-F544-E040-B982-94AA106A3F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3804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D403D8-51D6-D91A-1F85-DE2F952F1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40405-5144-5F47-8DE4-A8B9906F7BD5}" type="datetimeFigureOut">
              <a:rPr kumimoji="1" lang="zh-CN" altLang="en-US" smtClean="0"/>
              <a:t>2025/10/13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0E140C-6CB9-5486-2854-5DFB9496A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36F85E-53A8-1643-6A66-4B1D9606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B9F7-F544-E040-B982-94AA106A3F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3918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52CE8E-76C9-CE47-152D-47B0BEB7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904965-1363-6043-CE9E-CCB15FB48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8F4818-0ED1-5D42-DED3-5DFDFD4F1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7E6C77-512A-5A37-9281-943EED8DA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40405-5144-5F47-8DE4-A8B9906F7BD5}" type="datetimeFigureOut">
              <a:rPr kumimoji="1" lang="zh-CN" altLang="en-US" smtClean="0"/>
              <a:t>2025/10/13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7A948D-FACC-C3A4-40EA-4B7503209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8207EF-08DE-7422-DADF-61FD8DA59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B9F7-F544-E040-B982-94AA106A3F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2962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F396FB-C430-6693-D09A-A11B94BC4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FB4AC3-680F-B7BB-4734-26261FD9D4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71E864-542B-20C1-A770-9B4183DDA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9C653F-2E8B-35CD-C91A-2D0C06329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40405-5144-5F47-8DE4-A8B9906F7BD5}" type="datetimeFigureOut">
              <a:rPr kumimoji="1" lang="zh-CN" altLang="en-US" smtClean="0"/>
              <a:t>2025/10/13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C9B8B1-A0A3-8678-0B7B-CEF3899A9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32C7D6-F5AD-77B1-281A-CE58EEE82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B9F7-F544-E040-B982-94AA106A3F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6292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253B47-76BC-2A8E-FFD1-7DA9D04CE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D7812C-2E8C-35E3-208E-3921667C7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6BF07F-4E62-DB60-FB5B-7BED5DD390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40405-5144-5F47-8DE4-A8B9906F7BD5}" type="datetimeFigureOut">
              <a:rPr kumimoji="1" lang="zh-CN" altLang="en-US" smtClean="0"/>
              <a:t>2025/10/13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8098CA-3B46-1ED9-65CF-88F6DC1BF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1A2E1F-1879-3AB4-E1A3-B390E71788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4B9F7-F544-E040-B982-94AA106A3F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9911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:a16="http://schemas.microsoft.com/office/drawing/2014/main" id="{BA51C1E2-2B83-7BCD-9F43-2D9DB19F26F0}"/>
              </a:ext>
            </a:extLst>
          </p:cNvPr>
          <p:cNvGrpSpPr/>
          <p:nvPr/>
        </p:nvGrpSpPr>
        <p:grpSpPr>
          <a:xfrm>
            <a:off x="735980" y="1126272"/>
            <a:ext cx="7805854" cy="5062655"/>
            <a:chOff x="735980" y="1126272"/>
            <a:chExt cx="7805854" cy="5062655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890D2FEB-A42C-A0BB-D641-021C2FBFF291}"/>
                </a:ext>
              </a:extLst>
            </p:cNvPr>
            <p:cNvGrpSpPr/>
            <p:nvPr/>
          </p:nvGrpSpPr>
          <p:grpSpPr>
            <a:xfrm>
              <a:off x="735980" y="1126272"/>
              <a:ext cx="7805854" cy="4293221"/>
              <a:chOff x="735980" y="1126272"/>
              <a:chExt cx="7805854" cy="4293221"/>
            </a:xfrm>
          </p:grpSpPr>
          <p:sp>
            <p:nvSpPr>
              <p:cNvPr id="5" name="终止符 4">
                <a:extLst>
                  <a:ext uri="{FF2B5EF4-FFF2-40B4-BE49-F238E27FC236}">
                    <a16:creationId xmlns:a16="http://schemas.microsoft.com/office/drawing/2014/main" id="{5D1637D2-DAF0-FF7B-3CD1-1A97E4680615}"/>
                  </a:ext>
                </a:extLst>
              </p:cNvPr>
              <p:cNvSpPr/>
              <p:nvPr/>
            </p:nvSpPr>
            <p:spPr>
              <a:xfrm>
                <a:off x="735980" y="1126273"/>
                <a:ext cx="1561171" cy="591015"/>
              </a:xfrm>
              <a:prstGeom prst="flowChartTerminator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untracked</a:t>
                </a:r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终止符 5">
                <a:extLst>
                  <a:ext uri="{FF2B5EF4-FFF2-40B4-BE49-F238E27FC236}">
                    <a16:creationId xmlns:a16="http://schemas.microsoft.com/office/drawing/2014/main" id="{C75EA0A4-5AFE-4A31-4AE9-E6BF4CF98968}"/>
                  </a:ext>
                </a:extLst>
              </p:cNvPr>
              <p:cNvSpPr/>
              <p:nvPr/>
            </p:nvSpPr>
            <p:spPr>
              <a:xfrm>
                <a:off x="2817541" y="1126273"/>
                <a:ext cx="1561171" cy="591015"/>
              </a:xfrm>
              <a:prstGeom prst="flowChartTerminator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unmodified</a:t>
                </a:r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终止符 6">
                <a:extLst>
                  <a:ext uri="{FF2B5EF4-FFF2-40B4-BE49-F238E27FC236}">
                    <a16:creationId xmlns:a16="http://schemas.microsoft.com/office/drawing/2014/main" id="{03BF3D7E-8F4C-879C-91F7-606E331761B0}"/>
                  </a:ext>
                </a:extLst>
              </p:cNvPr>
              <p:cNvSpPr/>
              <p:nvPr/>
            </p:nvSpPr>
            <p:spPr>
              <a:xfrm>
                <a:off x="4899102" y="1126272"/>
                <a:ext cx="1561171" cy="591015"/>
              </a:xfrm>
              <a:prstGeom prst="flowChartTerminator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modified</a:t>
                </a:r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终止符 7">
                <a:extLst>
                  <a:ext uri="{FF2B5EF4-FFF2-40B4-BE49-F238E27FC236}">
                    <a16:creationId xmlns:a16="http://schemas.microsoft.com/office/drawing/2014/main" id="{5A8C5DF9-D929-45AD-9369-594AC08FBDD4}"/>
                  </a:ext>
                </a:extLst>
              </p:cNvPr>
              <p:cNvSpPr/>
              <p:nvPr/>
            </p:nvSpPr>
            <p:spPr>
              <a:xfrm>
                <a:off x="6980663" y="1126272"/>
                <a:ext cx="1561171" cy="591015"/>
              </a:xfrm>
              <a:prstGeom prst="flowChartTermina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staged</a:t>
                </a:r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直线连接符 10">
                <a:extLst>
                  <a:ext uri="{FF2B5EF4-FFF2-40B4-BE49-F238E27FC236}">
                    <a16:creationId xmlns:a16="http://schemas.microsoft.com/office/drawing/2014/main" id="{1D921039-DAB5-64AB-1C1E-E4A8B81B2298}"/>
                  </a:ext>
                </a:extLst>
              </p:cNvPr>
              <p:cNvCxnSpPr>
                <a:cxnSpLocks/>
                <a:stCxn id="5" idx="2"/>
              </p:cNvCxnSpPr>
              <p:nvPr/>
            </p:nvCxnSpPr>
            <p:spPr>
              <a:xfrm>
                <a:off x="1516566" y="1717288"/>
                <a:ext cx="13365" cy="3702205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线连接符 11">
                <a:extLst>
                  <a:ext uri="{FF2B5EF4-FFF2-40B4-BE49-F238E27FC236}">
                    <a16:creationId xmlns:a16="http://schemas.microsoft.com/office/drawing/2014/main" id="{BEC0B377-0EE2-0A0E-7057-94C4370C61D5}"/>
                  </a:ext>
                </a:extLst>
              </p:cNvPr>
              <p:cNvCxnSpPr>
                <a:cxnSpLocks/>
                <a:stCxn id="6" idx="2"/>
              </p:cNvCxnSpPr>
              <p:nvPr/>
            </p:nvCxnSpPr>
            <p:spPr>
              <a:xfrm>
                <a:off x="3598127" y="1717288"/>
                <a:ext cx="0" cy="3702205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线连接符 14">
                <a:extLst>
                  <a:ext uri="{FF2B5EF4-FFF2-40B4-BE49-F238E27FC236}">
                    <a16:creationId xmlns:a16="http://schemas.microsoft.com/office/drawing/2014/main" id="{2F2E5700-A47A-E744-6D3E-6F8587B3DB1D}"/>
                  </a:ext>
                </a:extLst>
              </p:cNvPr>
              <p:cNvCxnSpPr>
                <a:cxnSpLocks/>
                <a:stCxn id="7" idx="2"/>
              </p:cNvCxnSpPr>
              <p:nvPr/>
            </p:nvCxnSpPr>
            <p:spPr>
              <a:xfrm>
                <a:off x="5679688" y="1717287"/>
                <a:ext cx="0" cy="3702206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线连接符 17">
                <a:extLst>
                  <a:ext uri="{FF2B5EF4-FFF2-40B4-BE49-F238E27FC236}">
                    <a16:creationId xmlns:a16="http://schemas.microsoft.com/office/drawing/2014/main" id="{A0CEF70E-AE48-2444-7121-1CEF8B78768C}"/>
                  </a:ext>
                </a:extLst>
              </p:cNvPr>
              <p:cNvCxnSpPr>
                <a:cxnSpLocks/>
                <a:stCxn id="8" idx="2"/>
              </p:cNvCxnSpPr>
              <p:nvPr/>
            </p:nvCxnSpPr>
            <p:spPr>
              <a:xfrm>
                <a:off x="7761249" y="1717287"/>
                <a:ext cx="0" cy="3702206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右箭头 20">
                <a:extLst>
                  <a:ext uri="{FF2B5EF4-FFF2-40B4-BE49-F238E27FC236}">
                    <a16:creationId xmlns:a16="http://schemas.microsoft.com/office/drawing/2014/main" id="{00A032B9-CD95-D36B-7840-F367EF4A108C}"/>
                  </a:ext>
                </a:extLst>
              </p:cNvPr>
              <p:cNvSpPr/>
              <p:nvPr/>
            </p:nvSpPr>
            <p:spPr>
              <a:xfrm>
                <a:off x="1611355" y="2274849"/>
                <a:ext cx="1869654" cy="769434"/>
              </a:xfrm>
              <a:prstGeom prst="right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git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add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file.txt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" name="右箭头 22">
              <a:extLst>
                <a:ext uri="{FF2B5EF4-FFF2-40B4-BE49-F238E27FC236}">
                  <a16:creationId xmlns:a16="http://schemas.microsoft.com/office/drawing/2014/main" id="{6174619B-5AD1-2092-D68B-999EA69B7F38}"/>
                </a:ext>
              </a:extLst>
            </p:cNvPr>
            <p:cNvSpPr/>
            <p:nvPr/>
          </p:nvSpPr>
          <p:spPr>
            <a:xfrm>
              <a:off x="3737524" y="2274849"/>
              <a:ext cx="1871525" cy="769434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edit the file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右箭头 23">
              <a:extLst>
                <a:ext uri="{FF2B5EF4-FFF2-40B4-BE49-F238E27FC236}">
                  <a16:creationId xmlns:a16="http://schemas.microsoft.com/office/drawing/2014/main" id="{7A978310-533A-D7A3-6966-2AB2A637D0A7}"/>
                </a:ext>
              </a:extLst>
            </p:cNvPr>
            <p:cNvSpPr/>
            <p:nvPr/>
          </p:nvSpPr>
          <p:spPr>
            <a:xfrm>
              <a:off x="5887844" y="2274848"/>
              <a:ext cx="1802763" cy="854925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git</a:t>
              </a:r>
              <a:r>
                <a:rPr kumimoji="1" lang="zh-CN" altLang="en-US">
                  <a:solidFill>
                    <a:schemeClr val="tx1"/>
                  </a:solidFill>
                </a:rPr>
                <a:t> </a:t>
              </a:r>
              <a:r>
                <a:rPr kumimoji="1" lang="en-US" altLang="zh-CN" dirty="0">
                  <a:solidFill>
                    <a:schemeClr val="tx1"/>
                  </a:solidFill>
                </a:rPr>
                <a:t>add</a:t>
              </a:r>
              <a:r>
                <a:rPr kumimoji="1" lang="zh-CN" altLang="en-US">
                  <a:solidFill>
                    <a:schemeClr val="tx1"/>
                  </a:solidFill>
                </a:rPr>
                <a:t> </a:t>
              </a:r>
              <a:r>
                <a:rPr kumimoji="1" lang="en-US" altLang="zh-CN" dirty="0">
                  <a:solidFill>
                    <a:schemeClr val="tx1"/>
                  </a:solidFill>
                </a:rPr>
                <a:t>file.txt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右箭头 24">
              <a:extLst>
                <a:ext uri="{FF2B5EF4-FFF2-40B4-BE49-F238E27FC236}">
                  <a16:creationId xmlns:a16="http://schemas.microsoft.com/office/drawing/2014/main" id="{3B929FE8-1189-5670-FB6A-941E0D020497}"/>
                </a:ext>
              </a:extLst>
            </p:cNvPr>
            <p:cNvSpPr/>
            <p:nvPr/>
          </p:nvSpPr>
          <p:spPr>
            <a:xfrm flipH="1">
              <a:off x="1598357" y="4497660"/>
              <a:ext cx="1871529" cy="769434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git rm --cached file.txt</a:t>
              </a:r>
            </a:p>
          </p:txBody>
        </p:sp>
        <p:sp>
          <p:nvSpPr>
            <p:cNvPr id="26" name="右箭头 25">
              <a:extLst>
                <a:ext uri="{FF2B5EF4-FFF2-40B4-BE49-F238E27FC236}">
                  <a16:creationId xmlns:a16="http://schemas.microsoft.com/office/drawing/2014/main" id="{B32E2FC3-C7E6-25F1-AFE2-1EBAA84879D9}"/>
                </a:ext>
              </a:extLst>
            </p:cNvPr>
            <p:cNvSpPr/>
            <p:nvPr/>
          </p:nvSpPr>
          <p:spPr>
            <a:xfrm flipH="1">
              <a:off x="3783980" y="3728226"/>
              <a:ext cx="3839730" cy="769434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git commit 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右箭头 27">
              <a:extLst>
                <a:ext uri="{FF2B5EF4-FFF2-40B4-BE49-F238E27FC236}">
                  <a16:creationId xmlns:a16="http://schemas.microsoft.com/office/drawing/2014/main" id="{6FC5A894-6506-6D06-2085-08C002428D85}"/>
                </a:ext>
              </a:extLst>
            </p:cNvPr>
            <p:cNvSpPr/>
            <p:nvPr/>
          </p:nvSpPr>
          <p:spPr>
            <a:xfrm flipH="1">
              <a:off x="3670629" y="4497660"/>
              <a:ext cx="1871529" cy="769434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tx1"/>
                  </a:solidFill>
                </a:rPr>
                <a:t>git restore file.txt</a:t>
              </a:r>
            </a:p>
          </p:txBody>
        </p:sp>
        <p:sp>
          <p:nvSpPr>
            <p:cNvPr id="33" name="右箭头 32">
              <a:extLst>
                <a:ext uri="{FF2B5EF4-FFF2-40B4-BE49-F238E27FC236}">
                  <a16:creationId xmlns:a16="http://schemas.microsoft.com/office/drawing/2014/main" id="{6D9159B3-D6A5-53A6-3D2B-BA0562D118ED}"/>
                </a:ext>
              </a:extLst>
            </p:cNvPr>
            <p:cNvSpPr/>
            <p:nvPr/>
          </p:nvSpPr>
          <p:spPr>
            <a:xfrm flipH="1">
              <a:off x="5752181" y="4497660"/>
              <a:ext cx="1871529" cy="769434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git restore –staged</a:t>
              </a:r>
              <a:r>
                <a:rPr kumimoji="1" lang="zh-CN" altLang="en-US" sz="1200" dirty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1200" dirty="0" err="1">
                  <a:solidFill>
                    <a:schemeClr val="tx1"/>
                  </a:solidFill>
                </a:rPr>
                <a:t>file.txt</a:t>
              </a:r>
              <a:r>
                <a:rPr kumimoji="1" lang="zh-CN" altLang="en-US" sz="1200" dirty="0">
                  <a:solidFill>
                    <a:schemeClr val="tx1"/>
                  </a:solidFill>
                </a:rPr>
                <a:t> </a:t>
              </a:r>
              <a:endParaRPr kumimoji="1"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线形标注 1 33">
              <a:extLst>
                <a:ext uri="{FF2B5EF4-FFF2-40B4-BE49-F238E27FC236}">
                  <a16:creationId xmlns:a16="http://schemas.microsoft.com/office/drawing/2014/main" id="{D0CF0841-5064-172F-D0AE-EBA891BBF12B}"/>
                </a:ext>
              </a:extLst>
            </p:cNvPr>
            <p:cNvSpPr/>
            <p:nvPr/>
          </p:nvSpPr>
          <p:spPr>
            <a:xfrm>
              <a:off x="3914988" y="5754027"/>
              <a:ext cx="1837177" cy="434900"/>
            </a:xfrm>
            <a:prstGeom prst="borderCallout1">
              <a:avLst>
                <a:gd name="adj1" fmla="val 1044"/>
                <a:gd name="adj2" fmla="val 26647"/>
                <a:gd name="adj3" fmla="val -145950"/>
                <a:gd name="adj4" fmla="val 42398"/>
              </a:avLst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rgbClr val="FF0000"/>
                  </a:solidFill>
                </a:rPr>
                <a:t>！！！会丢弃所有更改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1876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45</Words>
  <Application>Microsoft Macintosh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飞 郭</dc:creator>
  <cp:lastModifiedBy>飞 郭</cp:lastModifiedBy>
  <cp:revision>33</cp:revision>
  <dcterms:created xsi:type="dcterms:W3CDTF">2025-07-02T11:47:12Z</dcterms:created>
  <dcterms:modified xsi:type="dcterms:W3CDTF">2025-10-13T09:10:34Z</dcterms:modified>
</cp:coreProperties>
</file>