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9FD"/>
    <a:srgbClr val="F2CEFE"/>
    <a:srgbClr val="DDE6C4"/>
    <a:srgbClr val="DEE7C5"/>
    <a:srgbClr val="CDD5E8"/>
    <a:srgbClr val="A2E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25"/>
    <p:restoredTop sz="94648"/>
  </p:normalViewPr>
  <p:slideViewPr>
    <p:cSldViewPr snapToGrid="0">
      <p:cViewPr varScale="1">
        <p:scale>
          <a:sx n="98" d="100"/>
          <a:sy n="98" d="100"/>
        </p:scale>
        <p:origin x="2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34CD1-84A9-1545-B9AB-0428931CAD0F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79B6-C2B1-134C-AE40-73D4249D08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93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779B6-C2B1-134C-AE40-73D4249D08F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64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ECFB7-0CDF-C277-9DC2-78699D185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12E1A-2C60-F929-190B-27B3BE1B9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A3D17-67E8-56C9-0910-B1369E9D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4A444-3E02-F1E7-60EE-A161DCD2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60A5E-E4D6-D0C0-7966-13B6103D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776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7447E-B6E3-FF11-B0A3-775F46E9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D1CECA-E97C-6ED8-DB05-482F3EE32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F7270-EA93-8481-F3AE-531DF6BB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D70B36-D12C-E513-14CE-4AC9C835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3B791F-67DD-6B6E-66BF-C34E9DB2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53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FC7AFE-FCDA-87E9-365C-E8F9D783B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D50F90-BA20-05AF-13FC-1D176C1A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88E2A-C266-6364-DDB6-564D170EB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C02848-0BF4-5E8D-E31A-CE261C52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C56CF-1C12-231D-8218-3AF08A79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833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4E719-03EC-D6AB-F5B1-49C3CD24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82ABC3-BD41-72A1-A9A4-09E01A761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575E96-0682-7BAE-82C7-04C3E06B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9E326-6D8D-A76E-3A10-FFDC45A1D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981EB-566F-48AD-E592-E32229B44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93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14685-B86E-E330-5CCC-B57531A8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6D4CC-B140-A72B-DCFA-2F479D76D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C6723-C8FA-0D21-FE89-E859F91C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5C0BF-A637-7AD1-07BE-D4EE454E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44E0D-E21F-7A55-A95B-1C041213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42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E699-4774-39E8-2D42-E77BD096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B240-59FF-6250-E9FE-AA383CBB9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66460-EB73-7892-E10E-26099A639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B7EBC-922E-E076-10C5-234E45AA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23154E-AA8B-B7DA-1784-A4264F07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16B4A-F5C1-F7FD-C6D5-2C7E4B7D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37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27F7A-3960-90C2-2A58-6C678AA7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1C03F2-D8B9-793D-5667-54BE5E0B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8E6A1-3327-1ABF-591D-11B755740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03D7FA-6510-4473-C7D1-485469E87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5C9B95-EF51-4826-CC38-1658591A8C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8D26D7D-8663-AB9E-8BAC-3ABF47D5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DF0685-8625-9A3D-6B89-11FF37D9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406C6C-72E0-46B0-0B94-385D0FF1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6206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A57B-03BF-196F-DFC0-3AD41121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B1F51A-6B4C-807E-0974-B456DEE4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D80452-07C9-4585-558C-E099C650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93699D-4027-E098-8737-2F019471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440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161E97-6B46-D1D8-DD92-0637BCD2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039880-A1E2-E6AF-578B-C0200E2B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8EBD22-A8DA-5BE3-8441-E4BC5E6C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319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301C5-5660-9379-23E2-23311AE1E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2BD4A-BFDC-D7C7-1E14-034A33D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92FA2-C3EF-057A-8F98-0A71807B1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06F813-717C-E7A6-836F-A1AF1977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F5BAE-9EE9-7D87-479C-C13CBD23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2D3E0-1065-AFC1-97BB-44751437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474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A8F32-F2D8-5287-10EF-61D7FF44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80D440-FC32-CD8C-EA26-4F55B1E79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EBA7F-9487-225E-FA05-14A869D65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DAF273-CF77-F37A-065D-86BCA579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51917B-7DC6-7109-2A0A-DB5127A8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3AEB8-FCBF-9D5C-EDA7-7D52BA0C6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1624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318A8C-CF6C-8685-70A4-F4BB71E8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6EDF6-972E-67F5-64F1-F31894B7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4B1D7-B383-F92B-94B3-C335DAD30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8B90F-D7D7-1E4F-900C-47AA0DCB3EF4}" type="datetimeFigureOut">
              <a:rPr kumimoji="1" lang="zh-CN" altLang="en-US" smtClean="0"/>
              <a:t>2024/11/9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CE4F93-3F34-56CC-CA2F-9D0884B3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E7D2D-2BF3-7C87-CC8F-E24BF4285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0DD0D-B788-4C48-B314-BA9A656735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551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>
            <a:extLst>
              <a:ext uri="{FF2B5EF4-FFF2-40B4-BE49-F238E27FC236}">
                <a16:creationId xmlns:a16="http://schemas.microsoft.com/office/drawing/2014/main" id="{E847B888-FCC0-26CE-E7D1-C5EAB5622490}"/>
              </a:ext>
            </a:extLst>
          </p:cNvPr>
          <p:cNvGrpSpPr/>
          <p:nvPr/>
        </p:nvGrpSpPr>
        <p:grpSpPr>
          <a:xfrm>
            <a:off x="836342" y="562235"/>
            <a:ext cx="6671779" cy="3058196"/>
            <a:chOff x="836342" y="562235"/>
            <a:chExt cx="6671779" cy="3058196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7264103-5051-1CB9-14B3-C740441DE422}"/>
                </a:ext>
              </a:extLst>
            </p:cNvPr>
            <p:cNvSpPr/>
            <p:nvPr/>
          </p:nvSpPr>
          <p:spPr>
            <a:xfrm>
              <a:off x="836342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创建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891D61C-FA99-A274-A26D-0E656F395662}"/>
                </a:ext>
              </a:extLst>
            </p:cNvPr>
            <p:cNvSpPr/>
            <p:nvPr/>
          </p:nvSpPr>
          <p:spPr>
            <a:xfrm>
              <a:off x="2750635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就绪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BB8B5A97-217A-C3C3-DBFB-E579D92AB2B7}"/>
                </a:ext>
              </a:extLst>
            </p:cNvPr>
            <p:cNvSpPr/>
            <p:nvPr/>
          </p:nvSpPr>
          <p:spPr>
            <a:xfrm>
              <a:off x="4664928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运行</a:t>
              </a: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54BD466-B9B3-CEF7-DBAE-EB9CEB4D1291}"/>
                </a:ext>
              </a:extLst>
            </p:cNvPr>
            <p:cNvSpPr/>
            <p:nvPr/>
          </p:nvSpPr>
          <p:spPr>
            <a:xfrm>
              <a:off x="6579221" y="847493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终止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79A1883-5648-5908-A99D-41B9D9DA605D}"/>
                </a:ext>
              </a:extLst>
            </p:cNvPr>
            <p:cNvSpPr/>
            <p:nvPr/>
          </p:nvSpPr>
          <p:spPr>
            <a:xfrm>
              <a:off x="2750635" y="2862147"/>
              <a:ext cx="928900" cy="75828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阻塞</a:t>
              </a:r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335C7EB1-60A2-A43C-49A7-87DE32CE73B4}"/>
                </a:ext>
              </a:extLst>
            </p:cNvPr>
            <p:cNvCxnSpPr>
              <a:endCxn id="6" idx="2"/>
            </p:cNvCxnSpPr>
            <p:nvPr/>
          </p:nvCxnSpPr>
          <p:spPr>
            <a:xfrm>
              <a:off x="1765242" y="1226635"/>
              <a:ext cx="985393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D306527-D2E4-2167-F7D3-7FB3E68270C6}"/>
                </a:ext>
              </a:extLst>
            </p:cNvPr>
            <p:cNvSpPr txBox="1"/>
            <p:nvPr/>
          </p:nvSpPr>
          <p:spPr>
            <a:xfrm>
              <a:off x="1911777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提交</a:t>
              </a:r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5D79F0F-8F43-DE6E-083D-8D7893F6FDBC}"/>
                </a:ext>
              </a:extLst>
            </p:cNvPr>
            <p:cNvCxnSpPr>
              <a:cxnSpLocks/>
              <a:stCxn id="6" idx="7"/>
              <a:endCxn id="7" idx="1"/>
            </p:cNvCxnSpPr>
            <p:nvPr/>
          </p:nvCxnSpPr>
          <p:spPr>
            <a:xfrm>
              <a:off x="3543501" y="958541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B6CC3B0E-8551-0E86-98F2-4EE2F6D5277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5475249" y="1226635"/>
              <a:ext cx="1103972" cy="371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D885AD97-F780-7D19-5120-FB41A0E33C41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>
            <a:xfrm flipV="1">
              <a:off x="3215085" y="1605777"/>
              <a:ext cx="0" cy="12563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5BE811D-E73F-EC7F-A082-8CA2CE235440}"/>
                </a:ext>
              </a:extLst>
            </p:cNvPr>
            <p:cNvSpPr txBox="1"/>
            <p:nvPr/>
          </p:nvSpPr>
          <p:spPr>
            <a:xfrm>
              <a:off x="3872062" y="56223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调度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49C3D05-F64D-CAAB-BC76-8F0F0D46735D}"/>
                </a:ext>
              </a:extLst>
            </p:cNvPr>
            <p:cNvSpPr txBox="1"/>
            <p:nvPr/>
          </p:nvSpPr>
          <p:spPr>
            <a:xfrm>
              <a:off x="5763359" y="84258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释放</a:t>
              </a: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554CE4F5-07FB-A4EB-D983-1E06FD2258F1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3543501" y="1494729"/>
              <a:ext cx="125746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AEEFD6-3003-1A06-3407-77BCE5E14C16}"/>
                </a:ext>
              </a:extLst>
            </p:cNvPr>
            <p:cNvSpPr txBox="1"/>
            <p:nvPr/>
          </p:nvSpPr>
          <p:spPr>
            <a:xfrm>
              <a:off x="3872061" y="14951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超时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AECE6B1-0124-C16C-3D66-CB1B99FA41E9}"/>
                </a:ext>
              </a:extLst>
            </p:cNvPr>
            <p:cNvSpPr txBox="1"/>
            <p:nvPr/>
          </p:nvSpPr>
          <p:spPr>
            <a:xfrm>
              <a:off x="2661087" y="204929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事件发生</a:t>
              </a:r>
            </a:p>
          </p:txBody>
        </p:sp>
        <p:cxnSp>
          <p:nvCxnSpPr>
            <p:cNvPr id="33" name="直线箭头连接符 32">
              <a:extLst>
                <a:ext uri="{FF2B5EF4-FFF2-40B4-BE49-F238E27FC236}">
                  <a16:creationId xmlns:a16="http://schemas.microsoft.com/office/drawing/2014/main" id="{54B29CDB-FC6E-C24E-7F8D-742972708FDE}"/>
                </a:ext>
              </a:extLst>
            </p:cNvPr>
            <p:cNvCxnSpPr>
              <a:cxnSpLocks/>
              <a:stCxn id="7" idx="4"/>
              <a:endCxn id="9" idx="6"/>
            </p:cNvCxnSpPr>
            <p:nvPr/>
          </p:nvCxnSpPr>
          <p:spPr>
            <a:xfrm flipH="1">
              <a:off x="3679535" y="1605777"/>
              <a:ext cx="1449843" cy="163551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43373D5-BE7A-6292-16E7-F6BF9B180603}"/>
                </a:ext>
              </a:extLst>
            </p:cNvPr>
            <p:cNvSpPr txBox="1"/>
            <p:nvPr/>
          </p:nvSpPr>
          <p:spPr>
            <a:xfrm>
              <a:off x="4009863" y="206834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等待事件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9920AFB-81C7-D351-E704-06CE981767A0}"/>
              </a:ext>
            </a:extLst>
          </p:cNvPr>
          <p:cNvGrpSpPr/>
          <p:nvPr/>
        </p:nvGrpSpPr>
        <p:grpSpPr>
          <a:xfrm>
            <a:off x="1043492" y="1091469"/>
            <a:ext cx="7818422" cy="4609649"/>
            <a:chOff x="1043492" y="1091469"/>
            <a:chExt cx="7818422" cy="460964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0BE3290-D5B6-0548-FB98-64A78A5F5539}"/>
                </a:ext>
              </a:extLst>
            </p:cNvPr>
            <p:cNvSpPr/>
            <p:nvPr/>
          </p:nvSpPr>
          <p:spPr>
            <a:xfrm>
              <a:off x="1043492" y="1108038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内核地址空间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0xFFFF......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3FC5377-EFE7-63E8-ABDB-93A287019AE4}"/>
                </a:ext>
              </a:extLst>
            </p:cNvPr>
            <p:cNvSpPr/>
            <p:nvPr/>
          </p:nvSpPr>
          <p:spPr>
            <a:xfrm>
              <a:off x="1043492" y="2958353"/>
              <a:ext cx="2775473" cy="1850315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800" b="1" dirty="0">
                  <a:solidFill>
                    <a:schemeClr val="tx1"/>
                  </a:solidFill>
                </a:rPr>
                <a:t>用户地址空间</a:t>
              </a:r>
              <a:endParaRPr kumimoji="1" lang="en-US" altLang="zh-CN" sz="2800" b="1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zh-CN" sz="2800" b="1" dirty="0">
                  <a:solidFill>
                    <a:schemeClr val="tx1"/>
                  </a:solidFill>
                </a:rPr>
                <a:t>0x0000......</a:t>
              </a:r>
              <a:endParaRPr kumimoji="1" lang="zh-CN" altLang="en-US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C3598E4A-0865-2F6A-3EF0-B8C10BC09A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8965" y="1091469"/>
              <a:ext cx="1676397" cy="1866884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E4330FF9-BC84-6AF3-E11C-9A7CE112E6FA}"/>
                </a:ext>
              </a:extLst>
            </p:cNvPr>
            <p:cNvCxnSpPr>
              <a:cxnSpLocks/>
            </p:cNvCxnSpPr>
            <p:nvPr/>
          </p:nvCxnSpPr>
          <p:spPr>
            <a:xfrm>
              <a:off x="3818965" y="4808668"/>
              <a:ext cx="1676397" cy="892450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9CC2353-7973-00BB-3A31-3E15286B7538}"/>
                </a:ext>
              </a:extLst>
            </p:cNvPr>
            <p:cNvSpPr/>
            <p:nvPr/>
          </p:nvSpPr>
          <p:spPr>
            <a:xfrm>
              <a:off x="5495366" y="1091469"/>
              <a:ext cx="2420471" cy="925157"/>
            </a:xfrm>
            <a:prstGeom prst="rect">
              <a:avLst/>
            </a:prstGeom>
            <a:solidFill>
              <a:srgbClr val="A2E19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栈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6AD5552-7F79-320C-CCF9-96D5F67944FA}"/>
                </a:ext>
              </a:extLst>
            </p:cNvPr>
            <p:cNvSpPr/>
            <p:nvPr/>
          </p:nvSpPr>
          <p:spPr>
            <a:xfrm>
              <a:off x="5495366" y="2016626"/>
              <a:ext cx="2420471" cy="925157"/>
            </a:xfrm>
            <a:prstGeom prst="rect">
              <a:avLst/>
            </a:prstGeom>
            <a:solidFill>
              <a:srgbClr val="CDD5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b="1" dirty="0">
                  <a:solidFill>
                    <a:schemeClr val="tx1"/>
                  </a:solidFill>
                </a:rPr>
                <a:t>共享库、内存映射文件等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27AC2DA-246F-625E-5884-9058500C3F5F}"/>
                </a:ext>
              </a:extLst>
            </p:cNvPr>
            <p:cNvSpPr/>
            <p:nvPr/>
          </p:nvSpPr>
          <p:spPr>
            <a:xfrm>
              <a:off x="5495365" y="2957923"/>
              <a:ext cx="2420471" cy="925157"/>
            </a:xfrm>
            <a:prstGeom prst="rect">
              <a:avLst/>
            </a:prstGeom>
            <a:solidFill>
              <a:srgbClr val="DDE6C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堆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EC4C6BD-3946-107C-72D2-7E4CB216CE74}"/>
                </a:ext>
              </a:extLst>
            </p:cNvPr>
            <p:cNvSpPr/>
            <p:nvPr/>
          </p:nvSpPr>
          <p:spPr>
            <a:xfrm>
              <a:off x="5495364" y="3866942"/>
              <a:ext cx="2420471" cy="925157"/>
            </a:xfrm>
            <a:prstGeom prst="rect">
              <a:avLst/>
            </a:prstGeom>
            <a:solidFill>
              <a:srgbClr val="F2CEF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数据段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BFAAAA2-4005-71C7-6A05-949176D27EC6}"/>
                </a:ext>
              </a:extLst>
            </p:cNvPr>
            <p:cNvSpPr/>
            <p:nvPr/>
          </p:nvSpPr>
          <p:spPr>
            <a:xfrm>
              <a:off x="5495363" y="4775961"/>
              <a:ext cx="2420471" cy="925157"/>
            </a:xfrm>
            <a:prstGeom prst="rect">
              <a:avLst/>
            </a:prstGeom>
            <a:solidFill>
              <a:srgbClr val="E8E9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代码段</a:t>
              </a:r>
            </a:p>
          </p:txBody>
        </p: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7940BCCE-59E5-DA4B-AB89-8CB873FDFBC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7915834" y="5055659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4D64280-E458-11FC-F4D5-5B926C85531F}"/>
                </a:ext>
              </a:extLst>
            </p:cNvPr>
            <p:cNvSpPr txBox="1"/>
            <p:nvPr/>
          </p:nvSpPr>
          <p:spPr>
            <a:xfrm>
              <a:off x="8399928" y="4870993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PC</a:t>
              </a:r>
              <a:endParaRPr kumimoji="1" lang="zh-CN" altLang="en-US" b="1" dirty="0"/>
            </a:p>
          </p:txBody>
        </p: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DBDBE887-4359-4F98-E16A-840BBD2B651C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7915834" y="2016626"/>
              <a:ext cx="48409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9154155-E5E6-E03E-51FD-6A099D1625A3}"/>
                </a:ext>
              </a:extLst>
            </p:cNvPr>
            <p:cNvSpPr txBox="1"/>
            <p:nvPr/>
          </p:nvSpPr>
          <p:spPr>
            <a:xfrm>
              <a:off x="8399928" y="183196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SP</a:t>
              </a:r>
              <a:endParaRPr kumimoji="1"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213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39</Words>
  <Application>Microsoft Macintosh PowerPoint</Application>
  <PresentationFormat>宽屏</PresentationFormat>
  <Paragraphs>23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16</cp:revision>
  <dcterms:created xsi:type="dcterms:W3CDTF">2024-11-03T14:03:33Z</dcterms:created>
  <dcterms:modified xsi:type="dcterms:W3CDTF">2024-11-09T10:20:12Z</dcterms:modified>
</cp:coreProperties>
</file>