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EFE"/>
    <a:srgbClr val="DEE7C5"/>
    <a:srgbClr val="A2E19E"/>
    <a:srgbClr val="CDD5E8"/>
    <a:srgbClr val="E8E9FD"/>
    <a:srgbClr val="DD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66"/>
    <p:restoredTop sz="94628"/>
  </p:normalViewPr>
  <p:slideViewPr>
    <p:cSldViewPr snapToGrid="0">
      <p:cViewPr>
        <p:scale>
          <a:sx n="94" d="100"/>
          <a:sy n="94" d="100"/>
        </p:scale>
        <p:origin x="39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920D04-A96B-D44C-B2E9-4E494CACB60F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039046-AB81-F944-9230-722F1BAE6CB9}">
      <dgm:prSet phldrT="[文本]"/>
      <dgm:spPr/>
      <dgm:t>
        <a:bodyPr/>
        <a:lstStyle/>
        <a:p>
          <a:r>
            <a:rPr lang="en-US" altLang="zh-CN" dirty="0"/>
            <a:t>A</a:t>
          </a:r>
        </a:p>
        <a:p>
          <a:r>
            <a:rPr lang="en-US" altLang="zh-CN" dirty="0"/>
            <a:t>8K</a:t>
          </a:r>
          <a:endParaRPr lang="zh-CN" altLang="en-US" dirty="0"/>
        </a:p>
      </dgm:t>
    </dgm:pt>
    <dgm:pt modelId="{86ECADA2-98B2-EC41-BD5E-DC8EED4758CB}" type="parTrans" cxnId="{77B8E05B-5CC6-7542-87CC-C3EBF395AD04}">
      <dgm:prSet/>
      <dgm:spPr/>
      <dgm:t>
        <a:bodyPr/>
        <a:lstStyle/>
        <a:p>
          <a:endParaRPr lang="zh-CN" altLang="en-US"/>
        </a:p>
      </dgm:t>
    </dgm:pt>
    <dgm:pt modelId="{1611E25B-1B1C-B14F-A34D-CBB3FE894CEC}" type="sibTrans" cxnId="{77B8E05B-5CC6-7542-87CC-C3EBF395AD04}">
      <dgm:prSet/>
      <dgm:spPr/>
      <dgm:t>
        <a:bodyPr/>
        <a:lstStyle/>
        <a:p>
          <a:endParaRPr lang="zh-CN" altLang="en-US"/>
        </a:p>
      </dgm:t>
    </dgm:pt>
    <dgm:pt modelId="{703BDE17-EB0D-AF4F-A413-B78C0F20BC9E}">
      <dgm:prSet phldrT="[文本]"/>
      <dgm:spPr/>
      <dgm:t>
        <a:bodyPr/>
        <a:lstStyle/>
        <a:p>
          <a:r>
            <a:rPr lang="en-US" altLang="zh-CN" dirty="0"/>
            <a:t>B</a:t>
          </a:r>
        </a:p>
        <a:p>
          <a:r>
            <a:rPr lang="en-US" altLang="zh-CN" dirty="0"/>
            <a:t>8K</a:t>
          </a:r>
          <a:endParaRPr lang="zh-CN" altLang="en-US" dirty="0"/>
        </a:p>
      </dgm:t>
    </dgm:pt>
    <dgm:pt modelId="{5D2AC50A-E85B-D74B-8510-FF54E1782ACE}" type="parTrans" cxnId="{0828B5AD-6BEB-C940-ABD4-0705304EFD15}">
      <dgm:prSet/>
      <dgm:spPr/>
      <dgm:t>
        <a:bodyPr/>
        <a:lstStyle/>
        <a:p>
          <a:endParaRPr lang="zh-CN" altLang="en-US"/>
        </a:p>
      </dgm:t>
    </dgm:pt>
    <dgm:pt modelId="{D5CF88B0-1BA5-2540-803B-E228CBC7BF80}" type="sibTrans" cxnId="{0828B5AD-6BEB-C940-ABD4-0705304EFD15}">
      <dgm:prSet/>
      <dgm:spPr/>
      <dgm:t>
        <a:bodyPr/>
        <a:lstStyle/>
        <a:p>
          <a:endParaRPr lang="zh-CN" altLang="en-US"/>
        </a:p>
      </dgm:t>
    </dgm:pt>
    <dgm:pt modelId="{F4603FD5-AC22-2044-805A-7E5733FD7C42}">
      <dgm:prSet phldrT="[文本]"/>
      <dgm:spPr/>
      <dgm:t>
        <a:bodyPr/>
        <a:lstStyle/>
        <a:p>
          <a:r>
            <a:rPr lang="en-US" altLang="zh-CN" dirty="0"/>
            <a:t>D</a:t>
          </a:r>
        </a:p>
        <a:p>
          <a:r>
            <a:rPr lang="en-US" altLang="zh-CN" dirty="0"/>
            <a:t>12K</a:t>
          </a:r>
          <a:endParaRPr lang="zh-CN" altLang="en-US" dirty="0"/>
        </a:p>
      </dgm:t>
    </dgm:pt>
    <dgm:pt modelId="{33B01304-6FCD-4C45-92AD-B5EC16D21323}" type="parTrans" cxnId="{69B93AE3-7745-AC4F-AF41-6327885310A3}">
      <dgm:prSet/>
      <dgm:spPr/>
      <dgm:t>
        <a:bodyPr/>
        <a:lstStyle/>
        <a:p>
          <a:endParaRPr lang="zh-CN" altLang="en-US"/>
        </a:p>
      </dgm:t>
    </dgm:pt>
    <dgm:pt modelId="{0FDCB950-EABB-054A-B91D-4C6855BA87C1}" type="sibTrans" cxnId="{69B93AE3-7745-AC4F-AF41-6327885310A3}">
      <dgm:prSet/>
      <dgm:spPr/>
      <dgm:t>
        <a:bodyPr/>
        <a:lstStyle/>
        <a:p>
          <a:endParaRPr lang="zh-CN" altLang="en-US"/>
        </a:p>
      </dgm:t>
    </dgm:pt>
    <dgm:pt modelId="{FFD211CA-4C00-F847-87D2-3CA788E4B0DC}">
      <dgm:prSet phldrT="[文本]"/>
      <dgm:spPr/>
      <dgm:t>
        <a:bodyPr/>
        <a:lstStyle/>
        <a:p>
          <a:r>
            <a:rPr lang="en-US" altLang="zh-CN" dirty="0"/>
            <a:t>C</a:t>
          </a:r>
        </a:p>
        <a:p>
          <a:r>
            <a:rPr lang="en-US" altLang="zh-CN" dirty="0"/>
            <a:t>10K</a:t>
          </a:r>
          <a:endParaRPr lang="zh-CN" altLang="en-US" dirty="0"/>
        </a:p>
      </dgm:t>
    </dgm:pt>
    <dgm:pt modelId="{A1A8E2A8-7A88-B14E-87A0-CD715C1B56E8}" type="parTrans" cxnId="{01FE8D00-59FA-8349-A18B-BC78CBB966C8}">
      <dgm:prSet/>
      <dgm:spPr/>
      <dgm:t>
        <a:bodyPr/>
        <a:lstStyle/>
        <a:p>
          <a:endParaRPr lang="zh-CN" altLang="en-US"/>
        </a:p>
      </dgm:t>
    </dgm:pt>
    <dgm:pt modelId="{31067066-5C63-2148-B790-7E856CACA3EE}" type="sibTrans" cxnId="{01FE8D00-59FA-8349-A18B-BC78CBB966C8}">
      <dgm:prSet/>
      <dgm:spPr/>
      <dgm:t>
        <a:bodyPr/>
        <a:lstStyle/>
        <a:p>
          <a:endParaRPr lang="zh-CN" altLang="en-US"/>
        </a:p>
      </dgm:t>
    </dgm:pt>
    <dgm:pt modelId="{833F0AEA-6AE0-0743-8629-5EE2CE036CC0}">
      <dgm:prSet phldrT="[文本]"/>
      <dgm:spPr/>
      <dgm:t>
        <a:bodyPr/>
        <a:lstStyle/>
        <a:p>
          <a:r>
            <a:rPr lang="en-US" altLang="zh-CN" dirty="0"/>
            <a:t>E</a:t>
          </a:r>
        </a:p>
        <a:p>
          <a:r>
            <a:rPr lang="en-US" altLang="zh-CN" dirty="0"/>
            <a:t>4K</a:t>
          </a:r>
          <a:endParaRPr lang="zh-CN" altLang="en-US" dirty="0"/>
        </a:p>
      </dgm:t>
    </dgm:pt>
    <dgm:pt modelId="{F0C2C325-92CB-8B40-92DC-994F48B847C5}" type="parTrans" cxnId="{7D781B3A-A97C-354D-8AEF-E7E2E5911B52}">
      <dgm:prSet/>
      <dgm:spPr/>
      <dgm:t>
        <a:bodyPr/>
        <a:lstStyle/>
        <a:p>
          <a:endParaRPr lang="zh-CN" altLang="en-US"/>
        </a:p>
      </dgm:t>
    </dgm:pt>
    <dgm:pt modelId="{879C7E9B-74B8-D646-A28F-593B89315496}" type="sibTrans" cxnId="{7D781B3A-A97C-354D-8AEF-E7E2E5911B52}">
      <dgm:prSet/>
      <dgm:spPr/>
      <dgm:t>
        <a:bodyPr/>
        <a:lstStyle/>
        <a:p>
          <a:endParaRPr lang="zh-CN" altLang="en-US"/>
        </a:p>
      </dgm:t>
    </dgm:pt>
    <dgm:pt modelId="{0DE92A99-202D-AB40-BF67-788E6E369B12}">
      <dgm:prSet phldrT="[文本]"/>
      <dgm:spPr/>
      <dgm:t>
        <a:bodyPr/>
        <a:lstStyle/>
        <a:p>
          <a:r>
            <a:rPr lang="en-US" altLang="zh-CN" dirty="0"/>
            <a:t>F</a:t>
          </a:r>
        </a:p>
        <a:p>
          <a:r>
            <a:rPr lang="en-US" altLang="zh-CN" dirty="0"/>
            <a:t>10K</a:t>
          </a:r>
          <a:endParaRPr lang="zh-CN" altLang="en-US" dirty="0"/>
        </a:p>
      </dgm:t>
    </dgm:pt>
    <dgm:pt modelId="{0094D680-E50E-C54F-96CD-C48F8EB0A1B3}" type="parTrans" cxnId="{3E5099E4-D0FD-8946-9D6C-BA2118AB470C}">
      <dgm:prSet/>
      <dgm:spPr/>
      <dgm:t>
        <a:bodyPr/>
        <a:lstStyle/>
        <a:p>
          <a:endParaRPr lang="zh-CN" altLang="en-US"/>
        </a:p>
      </dgm:t>
    </dgm:pt>
    <dgm:pt modelId="{4E793609-1263-B049-BA59-00F396425E5D}" type="sibTrans" cxnId="{3E5099E4-D0FD-8946-9D6C-BA2118AB470C}">
      <dgm:prSet/>
      <dgm:spPr/>
      <dgm:t>
        <a:bodyPr/>
        <a:lstStyle/>
        <a:p>
          <a:endParaRPr lang="zh-CN" altLang="en-US"/>
        </a:p>
      </dgm:t>
    </dgm:pt>
    <dgm:pt modelId="{8E45B073-B2B2-BD47-8640-77046F2F4FB3}" type="pres">
      <dgm:prSet presAssocID="{6E920D04-A96B-D44C-B2E9-4E494CACB60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C02A2B-E876-C947-9C29-E461F284B00B}" type="pres">
      <dgm:prSet presAssocID="{4E039046-AB81-F944-9230-722F1BAE6CB9}" presName="hierRoot1" presStyleCnt="0"/>
      <dgm:spPr/>
    </dgm:pt>
    <dgm:pt modelId="{988613A3-373B-904F-AA39-589EF6724549}" type="pres">
      <dgm:prSet presAssocID="{4E039046-AB81-F944-9230-722F1BAE6CB9}" presName="composite" presStyleCnt="0"/>
      <dgm:spPr/>
    </dgm:pt>
    <dgm:pt modelId="{E113061C-E030-464C-A477-DBA66BB7A1AE}" type="pres">
      <dgm:prSet presAssocID="{4E039046-AB81-F944-9230-722F1BAE6CB9}" presName="background" presStyleLbl="node0" presStyleIdx="0" presStyleCnt="1"/>
      <dgm:spPr/>
    </dgm:pt>
    <dgm:pt modelId="{39CA4DA4-09CC-D940-B2BF-76186B54B39E}" type="pres">
      <dgm:prSet presAssocID="{4E039046-AB81-F944-9230-722F1BAE6CB9}" presName="text" presStyleLbl="fgAcc0" presStyleIdx="0" presStyleCnt="1">
        <dgm:presLayoutVars>
          <dgm:chPref val="3"/>
        </dgm:presLayoutVars>
      </dgm:prSet>
      <dgm:spPr/>
    </dgm:pt>
    <dgm:pt modelId="{CC792429-417B-2A40-88BA-D3F5CCDC94E3}" type="pres">
      <dgm:prSet presAssocID="{4E039046-AB81-F944-9230-722F1BAE6CB9}" presName="hierChild2" presStyleCnt="0"/>
      <dgm:spPr/>
    </dgm:pt>
    <dgm:pt modelId="{943D138A-E193-4647-BA0F-E072ED273B18}" type="pres">
      <dgm:prSet presAssocID="{5D2AC50A-E85B-D74B-8510-FF54E1782ACE}" presName="Name10" presStyleLbl="parChTrans1D2" presStyleIdx="0" presStyleCnt="2"/>
      <dgm:spPr/>
    </dgm:pt>
    <dgm:pt modelId="{281D8D79-C020-5D49-BBD8-7FF19AD7E92C}" type="pres">
      <dgm:prSet presAssocID="{703BDE17-EB0D-AF4F-A413-B78C0F20BC9E}" presName="hierRoot2" presStyleCnt="0"/>
      <dgm:spPr/>
    </dgm:pt>
    <dgm:pt modelId="{7AD20751-3396-DD4B-AAAC-29739DB8617A}" type="pres">
      <dgm:prSet presAssocID="{703BDE17-EB0D-AF4F-A413-B78C0F20BC9E}" presName="composite2" presStyleCnt="0"/>
      <dgm:spPr/>
    </dgm:pt>
    <dgm:pt modelId="{10270F0B-9CA7-364E-BAAB-20E136E44147}" type="pres">
      <dgm:prSet presAssocID="{703BDE17-EB0D-AF4F-A413-B78C0F20BC9E}" presName="background2" presStyleLbl="node2" presStyleIdx="0" presStyleCnt="2"/>
      <dgm:spPr/>
    </dgm:pt>
    <dgm:pt modelId="{B4F9C68E-ED01-5C44-A630-ED03560552E7}" type="pres">
      <dgm:prSet presAssocID="{703BDE17-EB0D-AF4F-A413-B78C0F20BC9E}" presName="text2" presStyleLbl="fgAcc2" presStyleIdx="0" presStyleCnt="2">
        <dgm:presLayoutVars>
          <dgm:chPref val="3"/>
        </dgm:presLayoutVars>
      </dgm:prSet>
      <dgm:spPr/>
    </dgm:pt>
    <dgm:pt modelId="{5A9B1E00-2244-B747-8BB3-CB4D3ACBCAB6}" type="pres">
      <dgm:prSet presAssocID="{703BDE17-EB0D-AF4F-A413-B78C0F20BC9E}" presName="hierChild3" presStyleCnt="0"/>
      <dgm:spPr/>
    </dgm:pt>
    <dgm:pt modelId="{669396B0-149B-E647-9297-8A00828AE5C7}" type="pres">
      <dgm:prSet presAssocID="{33B01304-6FCD-4C45-92AD-B5EC16D21323}" presName="Name17" presStyleLbl="parChTrans1D3" presStyleIdx="0" presStyleCnt="3"/>
      <dgm:spPr/>
    </dgm:pt>
    <dgm:pt modelId="{8C07416F-2BAB-E246-BCC0-45778A0A093E}" type="pres">
      <dgm:prSet presAssocID="{F4603FD5-AC22-2044-805A-7E5733FD7C42}" presName="hierRoot3" presStyleCnt="0"/>
      <dgm:spPr/>
    </dgm:pt>
    <dgm:pt modelId="{7E662F56-60AB-244E-A611-59099B702BE0}" type="pres">
      <dgm:prSet presAssocID="{F4603FD5-AC22-2044-805A-7E5733FD7C42}" presName="composite3" presStyleCnt="0"/>
      <dgm:spPr/>
    </dgm:pt>
    <dgm:pt modelId="{18A4EFE1-7FAF-4242-A683-59F02F3C16AB}" type="pres">
      <dgm:prSet presAssocID="{F4603FD5-AC22-2044-805A-7E5733FD7C42}" presName="background3" presStyleLbl="node3" presStyleIdx="0" presStyleCnt="3"/>
      <dgm:spPr/>
    </dgm:pt>
    <dgm:pt modelId="{D285EC20-E82A-6941-B8C9-7331C9F000BE}" type="pres">
      <dgm:prSet presAssocID="{F4603FD5-AC22-2044-805A-7E5733FD7C42}" presName="text3" presStyleLbl="fgAcc3" presStyleIdx="0" presStyleCnt="3">
        <dgm:presLayoutVars>
          <dgm:chPref val="3"/>
        </dgm:presLayoutVars>
      </dgm:prSet>
      <dgm:spPr/>
    </dgm:pt>
    <dgm:pt modelId="{8257396F-14FE-5048-A3F4-0EDAE59AA1AC}" type="pres">
      <dgm:prSet presAssocID="{F4603FD5-AC22-2044-805A-7E5733FD7C42}" presName="hierChild4" presStyleCnt="0"/>
      <dgm:spPr/>
    </dgm:pt>
    <dgm:pt modelId="{F74010FB-75F6-CA48-ABB6-5B257592BAD9}" type="pres">
      <dgm:prSet presAssocID="{A1A8E2A8-7A88-B14E-87A0-CD715C1B56E8}" presName="Name10" presStyleLbl="parChTrans1D2" presStyleIdx="1" presStyleCnt="2"/>
      <dgm:spPr/>
    </dgm:pt>
    <dgm:pt modelId="{FEA2F772-61F0-C94D-86EC-7C429D56207C}" type="pres">
      <dgm:prSet presAssocID="{FFD211CA-4C00-F847-87D2-3CA788E4B0DC}" presName="hierRoot2" presStyleCnt="0"/>
      <dgm:spPr/>
    </dgm:pt>
    <dgm:pt modelId="{6057C37D-6ADC-2A48-A33A-CC1F538C095F}" type="pres">
      <dgm:prSet presAssocID="{FFD211CA-4C00-F847-87D2-3CA788E4B0DC}" presName="composite2" presStyleCnt="0"/>
      <dgm:spPr/>
    </dgm:pt>
    <dgm:pt modelId="{935A138E-73E6-7340-9FB7-E9CCE2C38703}" type="pres">
      <dgm:prSet presAssocID="{FFD211CA-4C00-F847-87D2-3CA788E4B0DC}" presName="background2" presStyleLbl="node2" presStyleIdx="1" presStyleCnt="2"/>
      <dgm:spPr/>
    </dgm:pt>
    <dgm:pt modelId="{F9811004-E171-3B4B-8D47-F09618FF3722}" type="pres">
      <dgm:prSet presAssocID="{FFD211CA-4C00-F847-87D2-3CA788E4B0DC}" presName="text2" presStyleLbl="fgAcc2" presStyleIdx="1" presStyleCnt="2">
        <dgm:presLayoutVars>
          <dgm:chPref val="3"/>
        </dgm:presLayoutVars>
      </dgm:prSet>
      <dgm:spPr/>
    </dgm:pt>
    <dgm:pt modelId="{7889C200-5697-5F4E-AFD3-70830173DB4D}" type="pres">
      <dgm:prSet presAssocID="{FFD211CA-4C00-F847-87D2-3CA788E4B0DC}" presName="hierChild3" presStyleCnt="0"/>
      <dgm:spPr/>
    </dgm:pt>
    <dgm:pt modelId="{49C9718F-A7BD-A241-8521-4DC993C03B2F}" type="pres">
      <dgm:prSet presAssocID="{F0C2C325-92CB-8B40-92DC-994F48B847C5}" presName="Name17" presStyleLbl="parChTrans1D3" presStyleIdx="1" presStyleCnt="3"/>
      <dgm:spPr/>
    </dgm:pt>
    <dgm:pt modelId="{043933C5-C75F-6B4F-A513-673490C005A9}" type="pres">
      <dgm:prSet presAssocID="{833F0AEA-6AE0-0743-8629-5EE2CE036CC0}" presName="hierRoot3" presStyleCnt="0"/>
      <dgm:spPr/>
    </dgm:pt>
    <dgm:pt modelId="{8F38F74A-6ACD-884A-A800-F2ABF454187B}" type="pres">
      <dgm:prSet presAssocID="{833F0AEA-6AE0-0743-8629-5EE2CE036CC0}" presName="composite3" presStyleCnt="0"/>
      <dgm:spPr/>
    </dgm:pt>
    <dgm:pt modelId="{B307D155-EDB7-AA43-B9CD-B221762B74E4}" type="pres">
      <dgm:prSet presAssocID="{833F0AEA-6AE0-0743-8629-5EE2CE036CC0}" presName="background3" presStyleLbl="node3" presStyleIdx="1" presStyleCnt="3"/>
      <dgm:spPr/>
    </dgm:pt>
    <dgm:pt modelId="{258FE370-0D55-8F43-B356-AB5791075CD0}" type="pres">
      <dgm:prSet presAssocID="{833F0AEA-6AE0-0743-8629-5EE2CE036CC0}" presName="text3" presStyleLbl="fgAcc3" presStyleIdx="1" presStyleCnt="3">
        <dgm:presLayoutVars>
          <dgm:chPref val="3"/>
        </dgm:presLayoutVars>
      </dgm:prSet>
      <dgm:spPr/>
    </dgm:pt>
    <dgm:pt modelId="{AA85D580-D20E-924A-9D65-A58FAED7B670}" type="pres">
      <dgm:prSet presAssocID="{833F0AEA-6AE0-0743-8629-5EE2CE036CC0}" presName="hierChild4" presStyleCnt="0"/>
      <dgm:spPr/>
    </dgm:pt>
    <dgm:pt modelId="{6443664F-0CE8-5B4D-AADE-CB2B2906BE24}" type="pres">
      <dgm:prSet presAssocID="{0094D680-E50E-C54F-96CD-C48F8EB0A1B3}" presName="Name17" presStyleLbl="parChTrans1D3" presStyleIdx="2" presStyleCnt="3"/>
      <dgm:spPr/>
    </dgm:pt>
    <dgm:pt modelId="{3CD4D5B3-5B96-7C41-8D19-D6A33CB18382}" type="pres">
      <dgm:prSet presAssocID="{0DE92A99-202D-AB40-BF67-788E6E369B12}" presName="hierRoot3" presStyleCnt="0"/>
      <dgm:spPr/>
    </dgm:pt>
    <dgm:pt modelId="{F63AE6A3-DE26-6F42-9663-4309D90490CB}" type="pres">
      <dgm:prSet presAssocID="{0DE92A99-202D-AB40-BF67-788E6E369B12}" presName="composite3" presStyleCnt="0"/>
      <dgm:spPr/>
    </dgm:pt>
    <dgm:pt modelId="{A6A3E75E-EE73-9F4F-B096-2643581ACC3B}" type="pres">
      <dgm:prSet presAssocID="{0DE92A99-202D-AB40-BF67-788E6E369B12}" presName="background3" presStyleLbl="node3" presStyleIdx="2" presStyleCnt="3"/>
      <dgm:spPr/>
    </dgm:pt>
    <dgm:pt modelId="{64E7629F-8D5B-AA41-AFEF-A6D118A1C69D}" type="pres">
      <dgm:prSet presAssocID="{0DE92A99-202D-AB40-BF67-788E6E369B12}" presName="text3" presStyleLbl="fgAcc3" presStyleIdx="2" presStyleCnt="3">
        <dgm:presLayoutVars>
          <dgm:chPref val="3"/>
        </dgm:presLayoutVars>
      </dgm:prSet>
      <dgm:spPr/>
    </dgm:pt>
    <dgm:pt modelId="{C43ED6E1-5524-0F48-B91B-F448FCE1C15D}" type="pres">
      <dgm:prSet presAssocID="{0DE92A99-202D-AB40-BF67-788E6E369B12}" presName="hierChild4" presStyleCnt="0"/>
      <dgm:spPr/>
    </dgm:pt>
  </dgm:ptLst>
  <dgm:cxnLst>
    <dgm:cxn modelId="{01FE8D00-59FA-8349-A18B-BC78CBB966C8}" srcId="{4E039046-AB81-F944-9230-722F1BAE6CB9}" destId="{FFD211CA-4C00-F847-87D2-3CA788E4B0DC}" srcOrd="1" destOrd="0" parTransId="{A1A8E2A8-7A88-B14E-87A0-CD715C1B56E8}" sibTransId="{31067066-5C63-2148-B790-7E856CACA3EE}"/>
    <dgm:cxn modelId="{58B87A0C-7DC8-9148-B8D2-F423DC00323E}" type="presOf" srcId="{6E920D04-A96B-D44C-B2E9-4E494CACB60F}" destId="{8E45B073-B2B2-BD47-8640-77046F2F4FB3}" srcOrd="0" destOrd="0" presId="urn:microsoft.com/office/officeart/2005/8/layout/hierarchy1"/>
    <dgm:cxn modelId="{7D781B3A-A97C-354D-8AEF-E7E2E5911B52}" srcId="{FFD211CA-4C00-F847-87D2-3CA788E4B0DC}" destId="{833F0AEA-6AE0-0743-8629-5EE2CE036CC0}" srcOrd="0" destOrd="0" parTransId="{F0C2C325-92CB-8B40-92DC-994F48B847C5}" sibTransId="{879C7E9B-74B8-D646-A28F-593B89315496}"/>
    <dgm:cxn modelId="{5A130D41-9285-2D48-B796-08C437B47B00}" type="presOf" srcId="{33B01304-6FCD-4C45-92AD-B5EC16D21323}" destId="{669396B0-149B-E647-9297-8A00828AE5C7}" srcOrd="0" destOrd="0" presId="urn:microsoft.com/office/officeart/2005/8/layout/hierarchy1"/>
    <dgm:cxn modelId="{55CA4841-0777-DA40-9BED-1CA7A5F3A4DA}" type="presOf" srcId="{0DE92A99-202D-AB40-BF67-788E6E369B12}" destId="{64E7629F-8D5B-AA41-AFEF-A6D118A1C69D}" srcOrd="0" destOrd="0" presId="urn:microsoft.com/office/officeart/2005/8/layout/hierarchy1"/>
    <dgm:cxn modelId="{77B8E05B-5CC6-7542-87CC-C3EBF395AD04}" srcId="{6E920D04-A96B-D44C-B2E9-4E494CACB60F}" destId="{4E039046-AB81-F944-9230-722F1BAE6CB9}" srcOrd="0" destOrd="0" parTransId="{86ECADA2-98B2-EC41-BD5E-DC8EED4758CB}" sibTransId="{1611E25B-1B1C-B14F-A34D-CBB3FE894CEC}"/>
    <dgm:cxn modelId="{03972B66-240E-794B-888C-D05A52BD4177}" type="presOf" srcId="{F0C2C325-92CB-8B40-92DC-994F48B847C5}" destId="{49C9718F-A7BD-A241-8521-4DC993C03B2F}" srcOrd="0" destOrd="0" presId="urn:microsoft.com/office/officeart/2005/8/layout/hierarchy1"/>
    <dgm:cxn modelId="{4B628A72-AC49-4545-8A7E-F30554C18315}" type="presOf" srcId="{A1A8E2A8-7A88-B14E-87A0-CD715C1B56E8}" destId="{F74010FB-75F6-CA48-ABB6-5B257592BAD9}" srcOrd="0" destOrd="0" presId="urn:microsoft.com/office/officeart/2005/8/layout/hierarchy1"/>
    <dgm:cxn modelId="{49F1F574-9DD9-3944-AFAF-0147479153FB}" type="presOf" srcId="{4E039046-AB81-F944-9230-722F1BAE6CB9}" destId="{39CA4DA4-09CC-D940-B2BF-76186B54B39E}" srcOrd="0" destOrd="0" presId="urn:microsoft.com/office/officeart/2005/8/layout/hierarchy1"/>
    <dgm:cxn modelId="{69200E7D-E76F-3E46-8755-F659F25F5EFB}" type="presOf" srcId="{F4603FD5-AC22-2044-805A-7E5733FD7C42}" destId="{D285EC20-E82A-6941-B8C9-7331C9F000BE}" srcOrd="0" destOrd="0" presId="urn:microsoft.com/office/officeart/2005/8/layout/hierarchy1"/>
    <dgm:cxn modelId="{790BF588-540D-E14F-9738-019863EF1EB1}" type="presOf" srcId="{0094D680-E50E-C54F-96CD-C48F8EB0A1B3}" destId="{6443664F-0CE8-5B4D-AADE-CB2B2906BE24}" srcOrd="0" destOrd="0" presId="urn:microsoft.com/office/officeart/2005/8/layout/hierarchy1"/>
    <dgm:cxn modelId="{2F5D3189-E873-D54C-ADF2-570694A94CB0}" type="presOf" srcId="{703BDE17-EB0D-AF4F-A413-B78C0F20BC9E}" destId="{B4F9C68E-ED01-5C44-A630-ED03560552E7}" srcOrd="0" destOrd="0" presId="urn:microsoft.com/office/officeart/2005/8/layout/hierarchy1"/>
    <dgm:cxn modelId="{DB15958E-D69A-2545-B94E-66C1097338C1}" type="presOf" srcId="{FFD211CA-4C00-F847-87D2-3CA788E4B0DC}" destId="{F9811004-E171-3B4B-8D47-F09618FF3722}" srcOrd="0" destOrd="0" presId="urn:microsoft.com/office/officeart/2005/8/layout/hierarchy1"/>
    <dgm:cxn modelId="{0828B5AD-6BEB-C940-ABD4-0705304EFD15}" srcId="{4E039046-AB81-F944-9230-722F1BAE6CB9}" destId="{703BDE17-EB0D-AF4F-A413-B78C0F20BC9E}" srcOrd="0" destOrd="0" parTransId="{5D2AC50A-E85B-D74B-8510-FF54E1782ACE}" sibTransId="{D5CF88B0-1BA5-2540-803B-E228CBC7BF80}"/>
    <dgm:cxn modelId="{B8E5F8B2-1EAB-3F45-ACE4-34CCEB0829AE}" type="presOf" srcId="{833F0AEA-6AE0-0743-8629-5EE2CE036CC0}" destId="{258FE370-0D55-8F43-B356-AB5791075CD0}" srcOrd="0" destOrd="0" presId="urn:microsoft.com/office/officeart/2005/8/layout/hierarchy1"/>
    <dgm:cxn modelId="{B75C28D5-7C2F-E047-9D01-EB713357058B}" type="presOf" srcId="{5D2AC50A-E85B-D74B-8510-FF54E1782ACE}" destId="{943D138A-E193-4647-BA0F-E072ED273B18}" srcOrd="0" destOrd="0" presId="urn:microsoft.com/office/officeart/2005/8/layout/hierarchy1"/>
    <dgm:cxn modelId="{69B93AE3-7745-AC4F-AF41-6327885310A3}" srcId="{703BDE17-EB0D-AF4F-A413-B78C0F20BC9E}" destId="{F4603FD5-AC22-2044-805A-7E5733FD7C42}" srcOrd="0" destOrd="0" parTransId="{33B01304-6FCD-4C45-92AD-B5EC16D21323}" sibTransId="{0FDCB950-EABB-054A-B91D-4C6855BA87C1}"/>
    <dgm:cxn modelId="{3E5099E4-D0FD-8946-9D6C-BA2118AB470C}" srcId="{FFD211CA-4C00-F847-87D2-3CA788E4B0DC}" destId="{0DE92A99-202D-AB40-BF67-788E6E369B12}" srcOrd="1" destOrd="0" parTransId="{0094D680-E50E-C54F-96CD-C48F8EB0A1B3}" sibTransId="{4E793609-1263-B049-BA59-00F396425E5D}"/>
    <dgm:cxn modelId="{8B992418-879D-3949-AEB9-CAAF451C0D10}" type="presParOf" srcId="{8E45B073-B2B2-BD47-8640-77046F2F4FB3}" destId="{9DC02A2B-E876-C947-9C29-E461F284B00B}" srcOrd="0" destOrd="0" presId="urn:microsoft.com/office/officeart/2005/8/layout/hierarchy1"/>
    <dgm:cxn modelId="{E6F2B75D-542A-254E-B6BA-DCA85A391D41}" type="presParOf" srcId="{9DC02A2B-E876-C947-9C29-E461F284B00B}" destId="{988613A3-373B-904F-AA39-589EF6724549}" srcOrd="0" destOrd="0" presId="urn:microsoft.com/office/officeart/2005/8/layout/hierarchy1"/>
    <dgm:cxn modelId="{2744E939-335F-214D-B4A4-22ED4E7B3435}" type="presParOf" srcId="{988613A3-373B-904F-AA39-589EF6724549}" destId="{E113061C-E030-464C-A477-DBA66BB7A1AE}" srcOrd="0" destOrd="0" presId="urn:microsoft.com/office/officeart/2005/8/layout/hierarchy1"/>
    <dgm:cxn modelId="{0C95ECB6-D32F-DA4B-9F22-30C8EF7BB585}" type="presParOf" srcId="{988613A3-373B-904F-AA39-589EF6724549}" destId="{39CA4DA4-09CC-D940-B2BF-76186B54B39E}" srcOrd="1" destOrd="0" presId="urn:microsoft.com/office/officeart/2005/8/layout/hierarchy1"/>
    <dgm:cxn modelId="{23FD9268-9B7C-5B47-B2F5-680376BAD9DB}" type="presParOf" srcId="{9DC02A2B-E876-C947-9C29-E461F284B00B}" destId="{CC792429-417B-2A40-88BA-D3F5CCDC94E3}" srcOrd="1" destOrd="0" presId="urn:microsoft.com/office/officeart/2005/8/layout/hierarchy1"/>
    <dgm:cxn modelId="{33B7F587-DB5A-B142-92BE-6FA9077F34ED}" type="presParOf" srcId="{CC792429-417B-2A40-88BA-D3F5CCDC94E3}" destId="{943D138A-E193-4647-BA0F-E072ED273B18}" srcOrd="0" destOrd="0" presId="urn:microsoft.com/office/officeart/2005/8/layout/hierarchy1"/>
    <dgm:cxn modelId="{44E64AC9-4A81-0342-9CD5-7B858823D2FD}" type="presParOf" srcId="{CC792429-417B-2A40-88BA-D3F5CCDC94E3}" destId="{281D8D79-C020-5D49-BBD8-7FF19AD7E92C}" srcOrd="1" destOrd="0" presId="urn:microsoft.com/office/officeart/2005/8/layout/hierarchy1"/>
    <dgm:cxn modelId="{E2BF178A-9CD4-0747-98FD-57BFBC720B68}" type="presParOf" srcId="{281D8D79-C020-5D49-BBD8-7FF19AD7E92C}" destId="{7AD20751-3396-DD4B-AAAC-29739DB8617A}" srcOrd="0" destOrd="0" presId="urn:microsoft.com/office/officeart/2005/8/layout/hierarchy1"/>
    <dgm:cxn modelId="{1B3DCF11-237C-0A45-9288-DB31DB544B01}" type="presParOf" srcId="{7AD20751-3396-DD4B-AAAC-29739DB8617A}" destId="{10270F0B-9CA7-364E-BAAB-20E136E44147}" srcOrd="0" destOrd="0" presId="urn:microsoft.com/office/officeart/2005/8/layout/hierarchy1"/>
    <dgm:cxn modelId="{25048BF5-B3F9-9C4D-96DB-9C1777BA1BDF}" type="presParOf" srcId="{7AD20751-3396-DD4B-AAAC-29739DB8617A}" destId="{B4F9C68E-ED01-5C44-A630-ED03560552E7}" srcOrd="1" destOrd="0" presId="urn:microsoft.com/office/officeart/2005/8/layout/hierarchy1"/>
    <dgm:cxn modelId="{158C175F-5C8A-3D43-A89E-D83C18E66CC2}" type="presParOf" srcId="{281D8D79-C020-5D49-BBD8-7FF19AD7E92C}" destId="{5A9B1E00-2244-B747-8BB3-CB4D3ACBCAB6}" srcOrd="1" destOrd="0" presId="urn:microsoft.com/office/officeart/2005/8/layout/hierarchy1"/>
    <dgm:cxn modelId="{A85132B1-44CD-0844-AF16-9CA82096230F}" type="presParOf" srcId="{5A9B1E00-2244-B747-8BB3-CB4D3ACBCAB6}" destId="{669396B0-149B-E647-9297-8A00828AE5C7}" srcOrd="0" destOrd="0" presId="urn:microsoft.com/office/officeart/2005/8/layout/hierarchy1"/>
    <dgm:cxn modelId="{4CBB23CC-2648-6243-8FE8-56947319B68A}" type="presParOf" srcId="{5A9B1E00-2244-B747-8BB3-CB4D3ACBCAB6}" destId="{8C07416F-2BAB-E246-BCC0-45778A0A093E}" srcOrd="1" destOrd="0" presId="urn:microsoft.com/office/officeart/2005/8/layout/hierarchy1"/>
    <dgm:cxn modelId="{51A0AAF8-2372-D24A-99DB-2C88D194DE07}" type="presParOf" srcId="{8C07416F-2BAB-E246-BCC0-45778A0A093E}" destId="{7E662F56-60AB-244E-A611-59099B702BE0}" srcOrd="0" destOrd="0" presId="urn:microsoft.com/office/officeart/2005/8/layout/hierarchy1"/>
    <dgm:cxn modelId="{2BB16A74-7592-3B49-B731-26855CEF0C0B}" type="presParOf" srcId="{7E662F56-60AB-244E-A611-59099B702BE0}" destId="{18A4EFE1-7FAF-4242-A683-59F02F3C16AB}" srcOrd="0" destOrd="0" presId="urn:microsoft.com/office/officeart/2005/8/layout/hierarchy1"/>
    <dgm:cxn modelId="{172DEE80-3DED-1749-BC92-C161A2817259}" type="presParOf" srcId="{7E662F56-60AB-244E-A611-59099B702BE0}" destId="{D285EC20-E82A-6941-B8C9-7331C9F000BE}" srcOrd="1" destOrd="0" presId="urn:microsoft.com/office/officeart/2005/8/layout/hierarchy1"/>
    <dgm:cxn modelId="{6BA8DE03-DA2D-0F41-8986-EA1CFC1D71D0}" type="presParOf" srcId="{8C07416F-2BAB-E246-BCC0-45778A0A093E}" destId="{8257396F-14FE-5048-A3F4-0EDAE59AA1AC}" srcOrd="1" destOrd="0" presId="urn:microsoft.com/office/officeart/2005/8/layout/hierarchy1"/>
    <dgm:cxn modelId="{13E21B0B-AF2B-D649-B1A4-0B32305B9600}" type="presParOf" srcId="{CC792429-417B-2A40-88BA-D3F5CCDC94E3}" destId="{F74010FB-75F6-CA48-ABB6-5B257592BAD9}" srcOrd="2" destOrd="0" presId="urn:microsoft.com/office/officeart/2005/8/layout/hierarchy1"/>
    <dgm:cxn modelId="{1BCDC04A-DE9D-D64E-936C-1D908C0422C0}" type="presParOf" srcId="{CC792429-417B-2A40-88BA-D3F5CCDC94E3}" destId="{FEA2F772-61F0-C94D-86EC-7C429D56207C}" srcOrd="3" destOrd="0" presId="urn:microsoft.com/office/officeart/2005/8/layout/hierarchy1"/>
    <dgm:cxn modelId="{76E18463-359A-694E-B9CF-2EB6E3AF3723}" type="presParOf" srcId="{FEA2F772-61F0-C94D-86EC-7C429D56207C}" destId="{6057C37D-6ADC-2A48-A33A-CC1F538C095F}" srcOrd="0" destOrd="0" presId="urn:microsoft.com/office/officeart/2005/8/layout/hierarchy1"/>
    <dgm:cxn modelId="{D2EECC95-2DD5-E743-A8C5-9927CBC6474D}" type="presParOf" srcId="{6057C37D-6ADC-2A48-A33A-CC1F538C095F}" destId="{935A138E-73E6-7340-9FB7-E9CCE2C38703}" srcOrd="0" destOrd="0" presId="urn:microsoft.com/office/officeart/2005/8/layout/hierarchy1"/>
    <dgm:cxn modelId="{8F9B8C04-43C1-E242-935D-6C91E624948D}" type="presParOf" srcId="{6057C37D-6ADC-2A48-A33A-CC1F538C095F}" destId="{F9811004-E171-3B4B-8D47-F09618FF3722}" srcOrd="1" destOrd="0" presId="urn:microsoft.com/office/officeart/2005/8/layout/hierarchy1"/>
    <dgm:cxn modelId="{5C3C26F1-64E4-2449-BACC-DDD157B8E7B8}" type="presParOf" srcId="{FEA2F772-61F0-C94D-86EC-7C429D56207C}" destId="{7889C200-5697-5F4E-AFD3-70830173DB4D}" srcOrd="1" destOrd="0" presId="urn:microsoft.com/office/officeart/2005/8/layout/hierarchy1"/>
    <dgm:cxn modelId="{331F0F90-6C92-E742-93A7-08A5EBD15EA5}" type="presParOf" srcId="{7889C200-5697-5F4E-AFD3-70830173DB4D}" destId="{49C9718F-A7BD-A241-8521-4DC993C03B2F}" srcOrd="0" destOrd="0" presId="urn:microsoft.com/office/officeart/2005/8/layout/hierarchy1"/>
    <dgm:cxn modelId="{BF69C314-41B0-6B44-B685-7AB567640D09}" type="presParOf" srcId="{7889C200-5697-5F4E-AFD3-70830173DB4D}" destId="{043933C5-C75F-6B4F-A513-673490C005A9}" srcOrd="1" destOrd="0" presId="urn:microsoft.com/office/officeart/2005/8/layout/hierarchy1"/>
    <dgm:cxn modelId="{C05F9F68-1904-AD4F-B0E2-BD20C7F84B6F}" type="presParOf" srcId="{043933C5-C75F-6B4F-A513-673490C005A9}" destId="{8F38F74A-6ACD-884A-A800-F2ABF454187B}" srcOrd="0" destOrd="0" presId="urn:microsoft.com/office/officeart/2005/8/layout/hierarchy1"/>
    <dgm:cxn modelId="{4BCAA0EA-5652-B347-94B8-08B2C2D2D8D3}" type="presParOf" srcId="{8F38F74A-6ACD-884A-A800-F2ABF454187B}" destId="{B307D155-EDB7-AA43-B9CD-B221762B74E4}" srcOrd="0" destOrd="0" presId="urn:microsoft.com/office/officeart/2005/8/layout/hierarchy1"/>
    <dgm:cxn modelId="{25D8E77F-677E-B743-BFCA-9A90B5C4696C}" type="presParOf" srcId="{8F38F74A-6ACD-884A-A800-F2ABF454187B}" destId="{258FE370-0D55-8F43-B356-AB5791075CD0}" srcOrd="1" destOrd="0" presId="urn:microsoft.com/office/officeart/2005/8/layout/hierarchy1"/>
    <dgm:cxn modelId="{5A353DA0-EE83-A543-9FAF-D12D182A0BCE}" type="presParOf" srcId="{043933C5-C75F-6B4F-A513-673490C005A9}" destId="{AA85D580-D20E-924A-9D65-A58FAED7B670}" srcOrd="1" destOrd="0" presId="urn:microsoft.com/office/officeart/2005/8/layout/hierarchy1"/>
    <dgm:cxn modelId="{74F82874-A972-0A4A-9E5A-1D8D592A664A}" type="presParOf" srcId="{7889C200-5697-5F4E-AFD3-70830173DB4D}" destId="{6443664F-0CE8-5B4D-AADE-CB2B2906BE24}" srcOrd="2" destOrd="0" presId="urn:microsoft.com/office/officeart/2005/8/layout/hierarchy1"/>
    <dgm:cxn modelId="{A0268332-F87A-FA48-9766-159D98396BBA}" type="presParOf" srcId="{7889C200-5697-5F4E-AFD3-70830173DB4D}" destId="{3CD4D5B3-5B96-7C41-8D19-D6A33CB18382}" srcOrd="3" destOrd="0" presId="urn:microsoft.com/office/officeart/2005/8/layout/hierarchy1"/>
    <dgm:cxn modelId="{3F62FB1F-931F-E841-B435-4D828F34605F}" type="presParOf" srcId="{3CD4D5B3-5B96-7C41-8D19-D6A33CB18382}" destId="{F63AE6A3-DE26-6F42-9663-4309D90490CB}" srcOrd="0" destOrd="0" presId="urn:microsoft.com/office/officeart/2005/8/layout/hierarchy1"/>
    <dgm:cxn modelId="{92E89E93-B2E0-2249-922B-FBFB48222F66}" type="presParOf" srcId="{F63AE6A3-DE26-6F42-9663-4309D90490CB}" destId="{A6A3E75E-EE73-9F4F-B096-2643581ACC3B}" srcOrd="0" destOrd="0" presId="urn:microsoft.com/office/officeart/2005/8/layout/hierarchy1"/>
    <dgm:cxn modelId="{E0A22BA6-E754-E640-8845-E389045CDD7A}" type="presParOf" srcId="{F63AE6A3-DE26-6F42-9663-4309D90490CB}" destId="{64E7629F-8D5B-AA41-AFEF-A6D118A1C69D}" srcOrd="1" destOrd="0" presId="urn:microsoft.com/office/officeart/2005/8/layout/hierarchy1"/>
    <dgm:cxn modelId="{51037AA3-2909-564A-B438-A436F9F3BFD4}" type="presParOf" srcId="{3CD4D5B3-5B96-7C41-8D19-D6A33CB18382}" destId="{C43ED6E1-5524-0F48-B91B-F448FCE1C15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3664F-0CE8-5B4D-AADE-CB2B2906BE24}">
      <dsp:nvSpPr>
        <dsp:cNvPr id="0" name=""/>
        <dsp:cNvSpPr/>
      </dsp:nvSpPr>
      <dsp:spPr>
        <a:xfrm>
          <a:off x="2428164" y="2106113"/>
          <a:ext cx="635947" cy="302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249"/>
              </a:lnTo>
              <a:lnTo>
                <a:pt x="635947" y="206249"/>
              </a:lnTo>
              <a:lnTo>
                <a:pt x="635947" y="3026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9718F-A7BD-A241-8521-4DC993C03B2F}">
      <dsp:nvSpPr>
        <dsp:cNvPr id="0" name=""/>
        <dsp:cNvSpPr/>
      </dsp:nvSpPr>
      <dsp:spPr>
        <a:xfrm>
          <a:off x="1792216" y="2106113"/>
          <a:ext cx="635947" cy="302653"/>
        </a:xfrm>
        <a:custGeom>
          <a:avLst/>
          <a:gdLst/>
          <a:ahLst/>
          <a:cxnLst/>
          <a:rect l="0" t="0" r="0" b="0"/>
          <a:pathLst>
            <a:path>
              <a:moveTo>
                <a:pt x="635947" y="0"/>
              </a:moveTo>
              <a:lnTo>
                <a:pt x="635947" y="206249"/>
              </a:lnTo>
              <a:lnTo>
                <a:pt x="0" y="206249"/>
              </a:lnTo>
              <a:lnTo>
                <a:pt x="0" y="3026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010FB-75F6-CA48-ABB6-5B257592BAD9}">
      <dsp:nvSpPr>
        <dsp:cNvPr id="0" name=""/>
        <dsp:cNvSpPr/>
      </dsp:nvSpPr>
      <dsp:spPr>
        <a:xfrm>
          <a:off x="1474242" y="1142652"/>
          <a:ext cx="953921" cy="302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249"/>
              </a:lnTo>
              <a:lnTo>
                <a:pt x="953921" y="206249"/>
              </a:lnTo>
              <a:lnTo>
                <a:pt x="953921" y="3026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396B0-149B-E647-9297-8A00828AE5C7}">
      <dsp:nvSpPr>
        <dsp:cNvPr id="0" name=""/>
        <dsp:cNvSpPr/>
      </dsp:nvSpPr>
      <dsp:spPr>
        <a:xfrm>
          <a:off x="474600" y="2106113"/>
          <a:ext cx="91440" cy="3026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6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3D138A-E193-4647-BA0F-E072ED273B18}">
      <dsp:nvSpPr>
        <dsp:cNvPr id="0" name=""/>
        <dsp:cNvSpPr/>
      </dsp:nvSpPr>
      <dsp:spPr>
        <a:xfrm>
          <a:off x="520320" y="1142652"/>
          <a:ext cx="953921" cy="302653"/>
        </a:xfrm>
        <a:custGeom>
          <a:avLst/>
          <a:gdLst/>
          <a:ahLst/>
          <a:cxnLst/>
          <a:rect l="0" t="0" r="0" b="0"/>
          <a:pathLst>
            <a:path>
              <a:moveTo>
                <a:pt x="953921" y="0"/>
              </a:moveTo>
              <a:lnTo>
                <a:pt x="953921" y="206249"/>
              </a:lnTo>
              <a:lnTo>
                <a:pt x="0" y="206249"/>
              </a:lnTo>
              <a:lnTo>
                <a:pt x="0" y="3026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13061C-E030-464C-A477-DBA66BB7A1AE}">
      <dsp:nvSpPr>
        <dsp:cNvPr id="0" name=""/>
        <dsp:cNvSpPr/>
      </dsp:nvSpPr>
      <dsp:spPr>
        <a:xfrm>
          <a:off x="953921" y="481845"/>
          <a:ext cx="1040641" cy="660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A4DA4-09CC-D940-B2BF-76186B54B39E}">
      <dsp:nvSpPr>
        <dsp:cNvPr id="0" name=""/>
        <dsp:cNvSpPr/>
      </dsp:nvSpPr>
      <dsp:spPr>
        <a:xfrm>
          <a:off x="1069548" y="591690"/>
          <a:ext cx="1040641" cy="660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A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8K</a:t>
          </a:r>
          <a:endParaRPr lang="zh-CN" altLang="en-US" sz="1300" kern="1200" dirty="0"/>
        </a:p>
      </dsp:txBody>
      <dsp:txXfrm>
        <a:off x="1088902" y="611044"/>
        <a:ext cx="1001933" cy="622099"/>
      </dsp:txXfrm>
    </dsp:sp>
    <dsp:sp modelId="{10270F0B-9CA7-364E-BAAB-20E136E44147}">
      <dsp:nvSpPr>
        <dsp:cNvPr id="0" name=""/>
        <dsp:cNvSpPr/>
      </dsp:nvSpPr>
      <dsp:spPr>
        <a:xfrm>
          <a:off x="0" y="1445305"/>
          <a:ext cx="1040641" cy="660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9C68E-ED01-5C44-A630-ED03560552E7}">
      <dsp:nvSpPr>
        <dsp:cNvPr id="0" name=""/>
        <dsp:cNvSpPr/>
      </dsp:nvSpPr>
      <dsp:spPr>
        <a:xfrm>
          <a:off x="115626" y="1555151"/>
          <a:ext cx="1040641" cy="660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B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8K</a:t>
          </a:r>
          <a:endParaRPr lang="zh-CN" altLang="en-US" sz="1300" kern="1200" dirty="0"/>
        </a:p>
      </dsp:txBody>
      <dsp:txXfrm>
        <a:off x="134980" y="1574505"/>
        <a:ext cx="1001933" cy="622099"/>
      </dsp:txXfrm>
    </dsp:sp>
    <dsp:sp modelId="{18A4EFE1-7FAF-4242-A683-59F02F3C16AB}">
      <dsp:nvSpPr>
        <dsp:cNvPr id="0" name=""/>
        <dsp:cNvSpPr/>
      </dsp:nvSpPr>
      <dsp:spPr>
        <a:xfrm>
          <a:off x="0" y="2408766"/>
          <a:ext cx="1040641" cy="660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5EC20-E82A-6941-B8C9-7331C9F000BE}">
      <dsp:nvSpPr>
        <dsp:cNvPr id="0" name=""/>
        <dsp:cNvSpPr/>
      </dsp:nvSpPr>
      <dsp:spPr>
        <a:xfrm>
          <a:off x="115626" y="2518612"/>
          <a:ext cx="1040641" cy="660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D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12K</a:t>
          </a:r>
          <a:endParaRPr lang="zh-CN" altLang="en-US" sz="1300" kern="1200" dirty="0"/>
        </a:p>
      </dsp:txBody>
      <dsp:txXfrm>
        <a:off x="134980" y="2537966"/>
        <a:ext cx="1001933" cy="622099"/>
      </dsp:txXfrm>
    </dsp:sp>
    <dsp:sp modelId="{935A138E-73E6-7340-9FB7-E9CCE2C38703}">
      <dsp:nvSpPr>
        <dsp:cNvPr id="0" name=""/>
        <dsp:cNvSpPr/>
      </dsp:nvSpPr>
      <dsp:spPr>
        <a:xfrm>
          <a:off x="1907843" y="1445305"/>
          <a:ext cx="1040641" cy="660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811004-E171-3B4B-8D47-F09618FF3722}">
      <dsp:nvSpPr>
        <dsp:cNvPr id="0" name=""/>
        <dsp:cNvSpPr/>
      </dsp:nvSpPr>
      <dsp:spPr>
        <a:xfrm>
          <a:off x="2023470" y="1555151"/>
          <a:ext cx="1040641" cy="660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C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10K</a:t>
          </a:r>
          <a:endParaRPr lang="zh-CN" altLang="en-US" sz="1300" kern="1200" dirty="0"/>
        </a:p>
      </dsp:txBody>
      <dsp:txXfrm>
        <a:off x="2042824" y="1574505"/>
        <a:ext cx="1001933" cy="622099"/>
      </dsp:txXfrm>
    </dsp:sp>
    <dsp:sp modelId="{B307D155-EDB7-AA43-B9CD-B221762B74E4}">
      <dsp:nvSpPr>
        <dsp:cNvPr id="0" name=""/>
        <dsp:cNvSpPr/>
      </dsp:nvSpPr>
      <dsp:spPr>
        <a:xfrm>
          <a:off x="1271895" y="2408766"/>
          <a:ext cx="1040641" cy="660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FE370-0D55-8F43-B356-AB5791075CD0}">
      <dsp:nvSpPr>
        <dsp:cNvPr id="0" name=""/>
        <dsp:cNvSpPr/>
      </dsp:nvSpPr>
      <dsp:spPr>
        <a:xfrm>
          <a:off x="1387522" y="2518612"/>
          <a:ext cx="1040641" cy="660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4K</a:t>
          </a:r>
          <a:endParaRPr lang="zh-CN" altLang="en-US" sz="1300" kern="1200" dirty="0"/>
        </a:p>
      </dsp:txBody>
      <dsp:txXfrm>
        <a:off x="1406876" y="2537966"/>
        <a:ext cx="1001933" cy="622099"/>
      </dsp:txXfrm>
    </dsp:sp>
    <dsp:sp modelId="{A6A3E75E-EE73-9F4F-B096-2643581ACC3B}">
      <dsp:nvSpPr>
        <dsp:cNvPr id="0" name=""/>
        <dsp:cNvSpPr/>
      </dsp:nvSpPr>
      <dsp:spPr>
        <a:xfrm>
          <a:off x="2543791" y="2408766"/>
          <a:ext cx="1040641" cy="660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7629F-8D5B-AA41-AFEF-A6D118A1C69D}">
      <dsp:nvSpPr>
        <dsp:cNvPr id="0" name=""/>
        <dsp:cNvSpPr/>
      </dsp:nvSpPr>
      <dsp:spPr>
        <a:xfrm>
          <a:off x="2659418" y="2518612"/>
          <a:ext cx="1040641" cy="660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F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10K</a:t>
          </a:r>
          <a:endParaRPr lang="zh-CN" altLang="en-US" sz="1300" kern="1200" dirty="0"/>
        </a:p>
      </dsp:txBody>
      <dsp:txXfrm>
        <a:off x="2678772" y="2537966"/>
        <a:ext cx="1001933" cy="622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34CD1-84A9-1545-B9AB-0428931CAD0F}" type="datetimeFigureOut">
              <a:rPr kumimoji="1" lang="zh-CN" altLang="en-US" smtClean="0"/>
              <a:t>2024/11/15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779B6-C2B1-134C-AE40-73D4249D0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693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779B6-C2B1-134C-AE40-73D4249D08F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964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ECFB7-0CDF-C277-9DC2-78699D185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112E1A-2C60-F929-190B-27B3BE1B9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A3D17-67E8-56C9-0910-B1369E9D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B90F-D7D7-1E4F-900C-47AA0DCB3EF4}" type="datetimeFigureOut">
              <a:rPr kumimoji="1" lang="zh-CN" altLang="en-US" smtClean="0"/>
              <a:t>2024/11/15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24A444-3E02-F1E7-60EE-A161DCD2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D60A5E-E4D6-D0C0-7966-13B6103D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D0D-B788-4C48-B314-BA9A65673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776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7447E-B6E3-FF11-B0A3-775F46E9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D1CECA-E97C-6ED8-DB05-482F3EE32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F7270-EA93-8481-F3AE-531DF6BB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B90F-D7D7-1E4F-900C-47AA0DCB3EF4}" type="datetimeFigureOut">
              <a:rPr kumimoji="1" lang="zh-CN" altLang="en-US" smtClean="0"/>
              <a:t>2024/11/15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D70B36-D12C-E513-14CE-4AC9C835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3B791F-67DD-6B6E-66BF-C34E9DB2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D0D-B788-4C48-B314-BA9A65673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653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FC7AFE-FCDA-87E9-365C-E8F9D783B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D50F90-BA20-05AF-13FC-1D176C1AC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88E2A-C266-6364-DDB6-564D170E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B90F-D7D7-1E4F-900C-47AA0DCB3EF4}" type="datetimeFigureOut">
              <a:rPr kumimoji="1" lang="zh-CN" altLang="en-US" smtClean="0"/>
              <a:t>2024/11/15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02848-0BF4-5E8D-E31A-CE261C52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C56CF-1C12-231D-8218-3AF08A79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D0D-B788-4C48-B314-BA9A65673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833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4E719-03EC-D6AB-F5B1-49C3CD24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2ABC3-BD41-72A1-A9A4-09E01A761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575E96-0682-7BAE-82C7-04C3E06B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B90F-D7D7-1E4F-900C-47AA0DCB3EF4}" type="datetimeFigureOut">
              <a:rPr kumimoji="1" lang="zh-CN" altLang="en-US" smtClean="0"/>
              <a:t>2024/11/15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9E326-6D8D-A76E-3A10-FFDC45A1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4981EB-566F-48AD-E592-E32229B4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D0D-B788-4C48-B314-BA9A65673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93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4685-B86E-E330-5CCC-B57531A8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B6D4CC-B140-A72B-DCFA-2F479D76D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C6723-C8FA-0D21-FE89-E859F91C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B90F-D7D7-1E4F-900C-47AA0DCB3EF4}" type="datetimeFigureOut">
              <a:rPr kumimoji="1" lang="zh-CN" altLang="en-US" smtClean="0"/>
              <a:t>2024/11/15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55C0BF-A637-7AD1-07BE-D4EE454E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E44E0D-E21F-7A55-A95B-1C041213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D0D-B788-4C48-B314-BA9A65673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542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4E699-4774-39E8-2D42-E77BD096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4B240-59FF-6250-E9FE-AA383CBB9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166460-EB73-7892-E10E-26099A639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8B7EBC-922E-E076-10C5-234E45AA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B90F-D7D7-1E4F-900C-47AA0DCB3EF4}" type="datetimeFigureOut">
              <a:rPr kumimoji="1" lang="zh-CN" altLang="en-US" smtClean="0"/>
              <a:t>2024/11/15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23154E-AA8B-B7DA-1784-A4264F07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D16B4A-F5C1-F7FD-C6D5-2C7E4B7D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D0D-B788-4C48-B314-BA9A65673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137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27F7A-3960-90C2-2A58-6C678AA7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1C03F2-D8B9-793D-5667-54BE5E0BE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28E6A1-3327-1ABF-591D-11B755740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03D7FA-6510-4473-C7D1-485469E87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5C9B95-EF51-4826-CC38-1658591A8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D26D7D-8663-AB9E-8BAC-3ABF47D5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B90F-D7D7-1E4F-900C-47AA0DCB3EF4}" type="datetimeFigureOut">
              <a:rPr kumimoji="1" lang="zh-CN" altLang="en-US" smtClean="0"/>
              <a:t>2024/11/15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DF0685-8625-9A3D-6B89-11FF37D9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406C6C-72E0-46B0-0B94-385D0FF1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D0D-B788-4C48-B314-BA9A65673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620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8A57B-03BF-196F-DFC0-3AD41121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B1F51A-6B4C-807E-0974-B456DEE4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B90F-D7D7-1E4F-900C-47AA0DCB3EF4}" type="datetimeFigureOut">
              <a:rPr kumimoji="1" lang="zh-CN" altLang="en-US" smtClean="0"/>
              <a:t>2024/11/15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D80452-07C9-4585-558C-E099C65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93699D-4027-E098-8737-2F019471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D0D-B788-4C48-B314-BA9A65673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440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161E97-6B46-D1D8-DD92-0637BCD2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B90F-D7D7-1E4F-900C-47AA0DCB3EF4}" type="datetimeFigureOut">
              <a:rPr kumimoji="1" lang="zh-CN" altLang="en-US" smtClean="0"/>
              <a:t>2024/11/15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039880-A1E2-E6AF-578B-C0200E2B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8EBD22-A8DA-5BE3-8441-E4BC5E6C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D0D-B788-4C48-B314-BA9A65673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319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301C5-5660-9379-23E2-23311AE1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02BD4A-BFDC-D7C7-1E14-034A33DCD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C92FA2-C3EF-057A-8F98-0A71807B1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06F813-717C-E7A6-836F-A1AF1977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B90F-D7D7-1E4F-900C-47AA0DCB3EF4}" type="datetimeFigureOut">
              <a:rPr kumimoji="1" lang="zh-CN" altLang="en-US" smtClean="0"/>
              <a:t>2024/11/15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AF5BAE-9EE9-7D87-479C-C13CBD23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12D3E0-1065-AFC1-97BB-44751437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D0D-B788-4C48-B314-BA9A65673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474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A8F32-F2D8-5287-10EF-61D7FF440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80D440-FC32-CD8C-EA26-4F55B1E79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EBA7F-9487-225E-FA05-14A869D65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DAF273-CF77-F37A-065D-86BCA579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B90F-D7D7-1E4F-900C-47AA0DCB3EF4}" type="datetimeFigureOut">
              <a:rPr kumimoji="1" lang="zh-CN" altLang="en-US" smtClean="0"/>
              <a:t>2024/11/15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51917B-7DC6-7109-2A0A-DB5127A8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63AEB8-FCBF-9D5C-EDA7-7D52BA0C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D0D-B788-4C48-B314-BA9A65673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162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318A8C-CF6C-8685-70A4-F4BB71E8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6EDF6-972E-67F5-64F1-F31894B73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4B1D7-B383-F92B-94B3-C335DAD30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8B90F-D7D7-1E4F-900C-47AA0DCB3EF4}" type="datetimeFigureOut">
              <a:rPr kumimoji="1" lang="zh-CN" altLang="en-US" smtClean="0"/>
              <a:t>2024/11/15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E4F93-3F34-56CC-CA2F-9D0884B3E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8E7D2D-2BF3-7C87-CC8F-E24BF4285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0DD0D-B788-4C48-B314-BA9A65673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551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E847B888-FCC0-26CE-E7D1-C5EAB5622490}"/>
              </a:ext>
            </a:extLst>
          </p:cNvPr>
          <p:cNvGrpSpPr/>
          <p:nvPr/>
        </p:nvGrpSpPr>
        <p:grpSpPr>
          <a:xfrm>
            <a:off x="836342" y="562235"/>
            <a:ext cx="6671779" cy="3058196"/>
            <a:chOff x="836342" y="562235"/>
            <a:chExt cx="6671779" cy="3058196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7264103-5051-1CB9-14B3-C740441DE422}"/>
                </a:ext>
              </a:extLst>
            </p:cNvPr>
            <p:cNvSpPr/>
            <p:nvPr/>
          </p:nvSpPr>
          <p:spPr>
            <a:xfrm>
              <a:off x="836342" y="847493"/>
              <a:ext cx="928900" cy="75828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创建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891D61C-FA99-A274-A26D-0E656F395662}"/>
                </a:ext>
              </a:extLst>
            </p:cNvPr>
            <p:cNvSpPr/>
            <p:nvPr/>
          </p:nvSpPr>
          <p:spPr>
            <a:xfrm>
              <a:off x="2750635" y="847493"/>
              <a:ext cx="928900" cy="75828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就绪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B8B5A97-217A-C3C3-DBFB-E579D92AB2B7}"/>
                </a:ext>
              </a:extLst>
            </p:cNvPr>
            <p:cNvSpPr/>
            <p:nvPr/>
          </p:nvSpPr>
          <p:spPr>
            <a:xfrm>
              <a:off x="4664928" y="847493"/>
              <a:ext cx="928900" cy="75828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运行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54BD466-B9B3-CEF7-DBAE-EB9CEB4D1291}"/>
                </a:ext>
              </a:extLst>
            </p:cNvPr>
            <p:cNvSpPr/>
            <p:nvPr/>
          </p:nvSpPr>
          <p:spPr>
            <a:xfrm>
              <a:off x="6579221" y="847493"/>
              <a:ext cx="928900" cy="75828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终止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79A1883-5648-5908-A99D-41B9D9DA605D}"/>
                </a:ext>
              </a:extLst>
            </p:cNvPr>
            <p:cNvSpPr/>
            <p:nvPr/>
          </p:nvSpPr>
          <p:spPr>
            <a:xfrm>
              <a:off x="2750635" y="2862147"/>
              <a:ext cx="928900" cy="75828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阻塞</a:t>
              </a:r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335C7EB1-60A2-A43C-49A7-87DE32CE73B4}"/>
                </a:ext>
              </a:extLst>
            </p:cNvPr>
            <p:cNvCxnSpPr>
              <a:endCxn id="6" idx="2"/>
            </p:cNvCxnSpPr>
            <p:nvPr/>
          </p:nvCxnSpPr>
          <p:spPr>
            <a:xfrm>
              <a:off x="1765242" y="1226635"/>
              <a:ext cx="985393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D306527-D2E4-2167-F7D3-7FB3E68270C6}"/>
                </a:ext>
              </a:extLst>
            </p:cNvPr>
            <p:cNvSpPr txBox="1"/>
            <p:nvPr/>
          </p:nvSpPr>
          <p:spPr>
            <a:xfrm>
              <a:off x="1911777" y="84258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提交</a:t>
              </a:r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5D79F0F-8F43-DE6E-083D-8D7893F6FDBC}"/>
                </a:ext>
              </a:extLst>
            </p:cNvPr>
            <p:cNvCxnSpPr>
              <a:cxnSpLocks/>
              <a:stCxn id="6" idx="7"/>
              <a:endCxn id="7" idx="1"/>
            </p:cNvCxnSpPr>
            <p:nvPr/>
          </p:nvCxnSpPr>
          <p:spPr>
            <a:xfrm>
              <a:off x="3543501" y="958541"/>
              <a:ext cx="125746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B6CC3B0E-8551-0E86-98F2-4EE2F6D5277D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5475249" y="1226635"/>
              <a:ext cx="1103972" cy="371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D885AD97-F780-7D19-5120-FB41A0E33C41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3215085" y="1605777"/>
              <a:ext cx="0" cy="125637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5BE811D-E73F-EC7F-A082-8CA2CE235440}"/>
                </a:ext>
              </a:extLst>
            </p:cNvPr>
            <p:cNvSpPr txBox="1"/>
            <p:nvPr/>
          </p:nvSpPr>
          <p:spPr>
            <a:xfrm>
              <a:off x="3872062" y="5622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调度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49C3D05-F64D-CAAB-BC76-8F0F0D46735D}"/>
                </a:ext>
              </a:extLst>
            </p:cNvPr>
            <p:cNvSpPr txBox="1"/>
            <p:nvPr/>
          </p:nvSpPr>
          <p:spPr>
            <a:xfrm>
              <a:off x="5763359" y="84258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释放</a:t>
              </a:r>
            </a:p>
          </p:txBody>
        </p: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554CE4F5-07FB-A4EB-D983-1E06FD2258F1}"/>
                </a:ext>
              </a:extLst>
            </p:cNvPr>
            <p:cNvCxnSpPr>
              <a:cxnSpLocks/>
              <a:stCxn id="7" idx="3"/>
              <a:endCxn id="6" idx="5"/>
            </p:cNvCxnSpPr>
            <p:nvPr/>
          </p:nvCxnSpPr>
          <p:spPr>
            <a:xfrm flipH="1">
              <a:off x="3543501" y="1494729"/>
              <a:ext cx="125746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FAEEFD6-3003-1A06-3407-77BCE5E14C16}"/>
                </a:ext>
              </a:extLst>
            </p:cNvPr>
            <p:cNvSpPr txBox="1"/>
            <p:nvPr/>
          </p:nvSpPr>
          <p:spPr>
            <a:xfrm>
              <a:off x="3872061" y="149519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超时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AECE6B1-0124-C16C-3D66-CB1B99FA41E9}"/>
                </a:ext>
              </a:extLst>
            </p:cNvPr>
            <p:cNvSpPr txBox="1"/>
            <p:nvPr/>
          </p:nvSpPr>
          <p:spPr>
            <a:xfrm>
              <a:off x="2661087" y="204929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事件发生</a:t>
              </a:r>
            </a:p>
          </p:txBody>
        </p: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54B29CDB-FC6E-C24E-7F8D-742972708FDE}"/>
                </a:ext>
              </a:extLst>
            </p:cNvPr>
            <p:cNvCxnSpPr>
              <a:cxnSpLocks/>
              <a:stCxn id="7" idx="4"/>
              <a:endCxn id="9" idx="6"/>
            </p:cNvCxnSpPr>
            <p:nvPr/>
          </p:nvCxnSpPr>
          <p:spPr>
            <a:xfrm flipH="1">
              <a:off x="3679535" y="1605777"/>
              <a:ext cx="1449843" cy="163551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43373D5-BE7A-6292-16E7-F6BF9B180603}"/>
                </a:ext>
              </a:extLst>
            </p:cNvPr>
            <p:cNvSpPr txBox="1"/>
            <p:nvPr/>
          </p:nvSpPr>
          <p:spPr>
            <a:xfrm>
              <a:off x="4009863" y="206834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等待事件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834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61EBBB14-3A18-1D08-F6FD-C0B2EF8A3F71}"/>
              </a:ext>
            </a:extLst>
          </p:cNvPr>
          <p:cNvGrpSpPr/>
          <p:nvPr/>
        </p:nvGrpSpPr>
        <p:grpSpPr>
          <a:xfrm>
            <a:off x="837127" y="290935"/>
            <a:ext cx="6428423" cy="1726890"/>
            <a:chOff x="837127" y="290935"/>
            <a:chExt cx="6428423" cy="172689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AB38564-89CE-AEDF-A61A-9A5BD90ADA94}"/>
                </a:ext>
              </a:extLst>
            </p:cNvPr>
            <p:cNvSpPr txBox="1"/>
            <p:nvPr/>
          </p:nvSpPr>
          <p:spPr>
            <a:xfrm>
              <a:off x="3078764" y="290935"/>
              <a:ext cx="1407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/>
                <a:t>管道</a:t>
              </a:r>
              <a:r>
                <a:rPr kumimoji="1" lang="en-US" altLang="zh-CN" sz="2400" b="1" dirty="0"/>
                <a:t>PIPE</a:t>
              </a:r>
              <a:endParaRPr kumimoji="1" lang="zh-CN" altLang="en-US" sz="2400" b="1" dirty="0"/>
            </a:p>
          </p:txBody>
        </p:sp>
        <p:sp>
          <p:nvSpPr>
            <p:cNvPr id="5" name="圆柱体 4">
              <a:extLst>
                <a:ext uri="{FF2B5EF4-FFF2-40B4-BE49-F238E27FC236}">
                  <a16:creationId xmlns:a16="http://schemas.microsoft.com/office/drawing/2014/main" id="{8335579C-DE68-6653-645D-59A9DE4FE1EB}"/>
                </a:ext>
              </a:extLst>
            </p:cNvPr>
            <p:cNvSpPr/>
            <p:nvPr/>
          </p:nvSpPr>
          <p:spPr>
            <a:xfrm rot="5400000">
              <a:off x="3825025" y="-257578"/>
              <a:ext cx="515155" cy="3258355"/>
            </a:xfrm>
            <a:prstGeom prst="can">
              <a:avLst/>
            </a:prstGeom>
            <a:solidFill>
              <a:srgbClr val="F2CEFE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6" name="右箭头 5">
              <a:extLst>
                <a:ext uri="{FF2B5EF4-FFF2-40B4-BE49-F238E27FC236}">
                  <a16:creationId xmlns:a16="http://schemas.microsoft.com/office/drawing/2014/main" id="{AFA190E2-B9D7-5B29-D410-1D278D24251D}"/>
                </a:ext>
              </a:extLst>
            </p:cNvPr>
            <p:cNvSpPr/>
            <p:nvPr/>
          </p:nvSpPr>
          <p:spPr>
            <a:xfrm>
              <a:off x="837127" y="1114022"/>
              <a:ext cx="1262129" cy="515155"/>
            </a:xfrm>
            <a:prstGeom prst="rightArrow">
              <a:avLst/>
            </a:prstGeom>
            <a:solidFill>
              <a:srgbClr val="A2E19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chemeClr val="tx1"/>
                  </a:solidFill>
                </a:rPr>
                <a:t>写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807331E-BDE6-F407-1B17-ABB35F30AA04}"/>
                </a:ext>
              </a:extLst>
            </p:cNvPr>
            <p:cNvSpPr txBox="1"/>
            <p:nvPr/>
          </p:nvSpPr>
          <p:spPr>
            <a:xfrm>
              <a:off x="1084111" y="1648493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/>
                <a:t>进程</a:t>
              </a:r>
              <a:r>
                <a:rPr kumimoji="1" lang="en-US" altLang="zh-CN" b="1" dirty="0"/>
                <a:t>1</a:t>
              </a:r>
              <a:endParaRPr kumimoji="1" lang="zh-CN" altLang="en-US" b="1" dirty="0"/>
            </a:p>
          </p:txBody>
        </p:sp>
        <p:sp>
          <p:nvSpPr>
            <p:cNvPr id="8" name="右箭头 7">
              <a:extLst>
                <a:ext uri="{FF2B5EF4-FFF2-40B4-BE49-F238E27FC236}">
                  <a16:creationId xmlns:a16="http://schemas.microsoft.com/office/drawing/2014/main" id="{C6B2193D-F4A6-7F2B-A1F4-3AFAB0093ABF}"/>
                </a:ext>
              </a:extLst>
            </p:cNvPr>
            <p:cNvSpPr/>
            <p:nvPr/>
          </p:nvSpPr>
          <p:spPr>
            <a:xfrm>
              <a:off x="6003421" y="1114021"/>
              <a:ext cx="1262129" cy="515155"/>
            </a:xfrm>
            <a:prstGeom prst="rightArrow">
              <a:avLst/>
            </a:prstGeom>
            <a:solidFill>
              <a:srgbClr val="A2E19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chemeClr val="tx1"/>
                  </a:solidFill>
                </a:rPr>
                <a:t>读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D05CF71-9FD9-1A63-B25C-EB2BC936873B}"/>
                </a:ext>
              </a:extLst>
            </p:cNvPr>
            <p:cNvSpPr txBox="1"/>
            <p:nvPr/>
          </p:nvSpPr>
          <p:spPr>
            <a:xfrm>
              <a:off x="6247199" y="1629176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/>
                <a:t>进程</a:t>
              </a:r>
              <a:r>
                <a:rPr kumimoji="1" lang="en-US" altLang="zh-CN" b="1" dirty="0"/>
                <a:t>2</a:t>
              </a:r>
              <a:endParaRPr kumimoji="1"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38223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3E7570-FA29-8201-485E-16165197AFF2}"/>
              </a:ext>
            </a:extLst>
          </p:cNvPr>
          <p:cNvGrpSpPr/>
          <p:nvPr/>
        </p:nvGrpSpPr>
        <p:grpSpPr>
          <a:xfrm>
            <a:off x="1028345" y="910774"/>
            <a:ext cx="9145965" cy="5036452"/>
            <a:chOff x="1028345" y="910774"/>
            <a:chExt cx="9145965" cy="5036452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E22D715-E8C4-2766-176E-D4D33E76ECF8}"/>
                </a:ext>
              </a:extLst>
            </p:cNvPr>
            <p:cNvGrpSpPr/>
            <p:nvPr/>
          </p:nvGrpSpPr>
          <p:grpSpPr>
            <a:xfrm>
              <a:off x="1146220" y="910774"/>
              <a:ext cx="9028090" cy="5036452"/>
              <a:chOff x="1159099" y="1615485"/>
              <a:chExt cx="9028090" cy="503645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76CFD5F-B7D9-EABE-C294-F0C66AE9CD77}"/>
                  </a:ext>
                </a:extLst>
              </p:cNvPr>
              <p:cNvSpPr/>
              <p:nvPr/>
            </p:nvSpPr>
            <p:spPr>
              <a:xfrm>
                <a:off x="1159099" y="3820196"/>
                <a:ext cx="1313645" cy="782392"/>
              </a:xfrm>
              <a:prstGeom prst="rect">
                <a:avLst/>
              </a:prstGeom>
              <a:solidFill>
                <a:srgbClr val="F2CEF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3600" b="1" dirty="0">
                    <a:solidFill>
                      <a:schemeClr val="tx1"/>
                    </a:solidFill>
                  </a:rPr>
                  <a:t>CPU</a:t>
                </a:r>
                <a:endParaRPr kumimoji="1" lang="zh-CN" altLang="en-US" sz="3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0891FD7-B1EC-4118-2BCD-9A9C645F2BFD}"/>
                  </a:ext>
                </a:extLst>
              </p:cNvPr>
              <p:cNvSpPr/>
              <p:nvPr/>
            </p:nvSpPr>
            <p:spPr>
              <a:xfrm>
                <a:off x="4069724" y="1635617"/>
                <a:ext cx="2910625" cy="4031084"/>
              </a:xfrm>
              <a:prstGeom prst="rect">
                <a:avLst/>
              </a:prstGeom>
              <a:solidFill>
                <a:srgbClr val="DEE7C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1FF79EAF-7D0F-6CC5-9F48-092808320D4E}"/>
                  </a:ext>
                </a:extLst>
              </p:cNvPr>
              <p:cNvSpPr/>
              <p:nvPr/>
            </p:nvSpPr>
            <p:spPr>
              <a:xfrm>
                <a:off x="4997003" y="3644721"/>
                <a:ext cx="1098997" cy="11333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400" b="1" dirty="0">
                    <a:solidFill>
                      <a:srgbClr val="FFFF00"/>
                    </a:solidFill>
                  </a:rPr>
                  <a:t>+</a:t>
                </a:r>
                <a:endParaRPr kumimoji="1" lang="zh-CN" altLang="en-US" sz="5400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3177E15-D565-1587-2B2F-968CA24F5263}"/>
                  </a:ext>
                </a:extLst>
              </p:cNvPr>
              <p:cNvSpPr/>
              <p:nvPr/>
            </p:nvSpPr>
            <p:spPr>
              <a:xfrm>
                <a:off x="8487177" y="1770844"/>
                <a:ext cx="1700012" cy="4881093"/>
              </a:xfrm>
              <a:prstGeom prst="rect">
                <a:avLst/>
              </a:prstGeom>
              <a:solidFill>
                <a:srgbClr val="F2CEF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3600" b="1" dirty="0">
                    <a:solidFill>
                      <a:schemeClr val="tx1"/>
                    </a:solidFill>
                  </a:rPr>
                  <a:t>物理</a:t>
                </a:r>
                <a:endParaRPr kumimoji="1" lang="en-US" altLang="zh-CN" sz="36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zh-CN" altLang="en-US" sz="3600" b="1" dirty="0">
                    <a:solidFill>
                      <a:schemeClr val="tx1"/>
                    </a:solidFill>
                  </a:rPr>
                  <a:t>内存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6D7C595-1BC2-C657-4071-ADD0B69E405D}"/>
                  </a:ext>
                </a:extLst>
              </p:cNvPr>
              <p:cNvSpPr/>
              <p:nvPr/>
            </p:nvSpPr>
            <p:spPr>
              <a:xfrm>
                <a:off x="4722254" y="2209133"/>
                <a:ext cx="1648496" cy="68258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b="1" dirty="0">
                    <a:solidFill>
                      <a:srgbClr val="FFFF00"/>
                    </a:solidFill>
                  </a:rPr>
                  <a:t>重定位寄存器</a:t>
                </a:r>
                <a:endParaRPr kumimoji="1" lang="en-US" altLang="zh-CN" b="1" dirty="0">
                  <a:solidFill>
                    <a:srgbClr val="FFFF00"/>
                  </a:solidFill>
                </a:endParaRPr>
              </a:p>
              <a:p>
                <a:pPr algn="ctr"/>
                <a:r>
                  <a:rPr kumimoji="1" lang="en-US" altLang="zh-CN" b="1" dirty="0">
                    <a:solidFill>
                      <a:srgbClr val="FFFF00"/>
                    </a:solidFill>
                  </a:rPr>
                  <a:t>0x12000</a:t>
                </a:r>
                <a:endParaRPr kumimoji="1" lang="zh-CN" altLang="en-US" b="1" dirty="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11" name="直线箭头连接符 10">
                <a:extLst>
                  <a:ext uri="{FF2B5EF4-FFF2-40B4-BE49-F238E27FC236}">
                    <a16:creationId xmlns:a16="http://schemas.microsoft.com/office/drawing/2014/main" id="{0087234B-CA5E-F8D7-775E-73743EBF594D}"/>
                  </a:ext>
                </a:extLst>
              </p:cNvPr>
              <p:cNvCxnSpPr>
                <a:stCxn id="5" idx="3"/>
                <a:endCxn id="7" idx="2"/>
              </p:cNvCxnSpPr>
              <p:nvPr/>
            </p:nvCxnSpPr>
            <p:spPr>
              <a:xfrm>
                <a:off x="2472744" y="4211392"/>
                <a:ext cx="2524259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线箭头连接符 12">
                <a:extLst>
                  <a:ext uri="{FF2B5EF4-FFF2-40B4-BE49-F238E27FC236}">
                    <a16:creationId xmlns:a16="http://schemas.microsoft.com/office/drawing/2014/main" id="{C68C4F5C-64D1-0890-F27D-E9B8309DD08C}"/>
                  </a:ext>
                </a:extLst>
              </p:cNvPr>
              <p:cNvCxnSpPr>
                <a:cxnSpLocks/>
                <a:stCxn id="9" idx="2"/>
                <a:endCxn id="7" idx="0"/>
              </p:cNvCxnSpPr>
              <p:nvPr/>
            </p:nvCxnSpPr>
            <p:spPr>
              <a:xfrm>
                <a:off x="5546502" y="2891713"/>
                <a:ext cx="0" cy="753008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箭头连接符 16">
                <a:extLst>
                  <a:ext uri="{FF2B5EF4-FFF2-40B4-BE49-F238E27FC236}">
                    <a16:creationId xmlns:a16="http://schemas.microsoft.com/office/drawing/2014/main" id="{8CE4E63C-05F1-E379-BDC3-30C9F136BF0E}"/>
                  </a:ext>
                </a:extLst>
              </p:cNvPr>
              <p:cNvCxnSpPr>
                <a:cxnSpLocks/>
                <a:stCxn id="7" idx="6"/>
                <a:endCxn id="8" idx="1"/>
              </p:cNvCxnSpPr>
              <p:nvPr/>
            </p:nvCxnSpPr>
            <p:spPr>
              <a:xfrm flipV="1">
                <a:off x="6096000" y="4211391"/>
                <a:ext cx="2391177" cy="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2890FCF-9C50-7101-E168-CC7568ADCB10}"/>
                  </a:ext>
                </a:extLst>
              </p:cNvPr>
              <p:cNvSpPr txBox="1"/>
              <p:nvPr/>
            </p:nvSpPr>
            <p:spPr>
              <a:xfrm>
                <a:off x="4974244" y="1615485"/>
                <a:ext cx="11015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b="1" dirty="0"/>
                  <a:t>MMU</a:t>
                </a:r>
                <a:endParaRPr kumimoji="1" lang="zh-CN" altLang="en-US" sz="2800" b="1" dirty="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5F34B31-5B3A-4525-524A-45F95E7F232C}"/>
                  </a:ext>
                </a:extLst>
              </p:cNvPr>
              <p:cNvSpPr txBox="1"/>
              <p:nvPr/>
            </p:nvSpPr>
            <p:spPr>
              <a:xfrm>
                <a:off x="2717236" y="372568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b="1" dirty="0"/>
                  <a:t>逻辑地址</a:t>
                </a: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7AAA591-7E71-D2A3-F13A-544B526584F7}"/>
                  </a:ext>
                </a:extLst>
              </p:cNvPr>
              <p:cNvSpPr txBox="1"/>
              <p:nvPr/>
            </p:nvSpPr>
            <p:spPr>
              <a:xfrm>
                <a:off x="2951082" y="4268671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/>
                  <a:t>0x456</a:t>
                </a:r>
                <a:endParaRPr kumimoji="1" lang="zh-CN" altLang="en-US" b="1" dirty="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BEFFABD-2984-9D91-363C-246403FD7F35}"/>
                  </a:ext>
                </a:extLst>
              </p:cNvPr>
              <p:cNvSpPr txBox="1"/>
              <p:nvPr/>
            </p:nvSpPr>
            <p:spPr>
              <a:xfrm>
                <a:off x="7179764" y="3751907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b="1" dirty="0"/>
                  <a:t>物理地址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2D8078D-1163-36B9-92DC-7FBAAC8A4727}"/>
                  </a:ext>
                </a:extLst>
              </p:cNvPr>
              <p:cNvSpPr txBox="1"/>
              <p:nvPr/>
            </p:nvSpPr>
            <p:spPr>
              <a:xfrm>
                <a:off x="7225450" y="4310061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/>
                  <a:t>0x12456</a:t>
                </a:r>
                <a:endParaRPr kumimoji="1" lang="zh-CN" altLang="en-US" b="1" dirty="0"/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0074367-1D82-69FC-BC9E-345B0C3F0A8A}"/>
                </a:ext>
              </a:extLst>
            </p:cNvPr>
            <p:cNvSpPr txBox="1"/>
            <p:nvPr/>
          </p:nvSpPr>
          <p:spPr>
            <a:xfrm>
              <a:off x="1028345" y="1066133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动态重定位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7421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E97444B6-5C7D-EA4F-D3E5-A4B72B0BADE8}"/>
              </a:ext>
            </a:extLst>
          </p:cNvPr>
          <p:cNvGrpSpPr/>
          <p:nvPr/>
        </p:nvGrpSpPr>
        <p:grpSpPr>
          <a:xfrm>
            <a:off x="914669" y="480144"/>
            <a:ext cx="7658100" cy="5504597"/>
            <a:chOff x="914669" y="480144"/>
            <a:chExt cx="7658100" cy="550459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E793487-B0F2-879A-0E66-6AF4ABCC8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669" y="1311141"/>
              <a:ext cx="7658100" cy="467360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AC56271-CA39-C389-27E3-DA2B73B1E9BF}"/>
                </a:ext>
              </a:extLst>
            </p:cNvPr>
            <p:cNvSpPr txBox="1"/>
            <p:nvPr/>
          </p:nvSpPr>
          <p:spPr>
            <a:xfrm>
              <a:off x="3420279" y="480144"/>
              <a:ext cx="264687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2400" b="1" dirty="0"/>
                <a:t>伙伴系统</a:t>
              </a:r>
              <a:endParaRPr kumimoji="1" lang="en-US" altLang="zh-CN" sz="2400" b="1" dirty="0"/>
            </a:p>
            <a:p>
              <a:pPr algn="ctr"/>
              <a:r>
                <a:rPr kumimoji="1" lang="zh-CN" altLang="en-US" sz="2400" b="1" dirty="0"/>
                <a:t>（如何分配内存）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6087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683B30A1-A7D9-0010-2509-ED444001BC6C}"/>
              </a:ext>
            </a:extLst>
          </p:cNvPr>
          <p:cNvGrpSpPr/>
          <p:nvPr/>
        </p:nvGrpSpPr>
        <p:grpSpPr>
          <a:xfrm>
            <a:off x="79807" y="392549"/>
            <a:ext cx="8106084" cy="5162607"/>
            <a:chOff x="79807" y="392549"/>
            <a:chExt cx="8106084" cy="516260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2DDA7DB-35FD-06DF-6DEF-6EE094F86B07}"/>
                </a:ext>
              </a:extLst>
            </p:cNvPr>
            <p:cNvSpPr/>
            <p:nvPr/>
          </p:nvSpPr>
          <p:spPr>
            <a:xfrm>
              <a:off x="838200" y="1906073"/>
              <a:ext cx="1943637" cy="2408350"/>
            </a:xfrm>
            <a:prstGeom prst="rect">
              <a:avLst/>
            </a:prstGeom>
            <a:solidFill>
              <a:srgbClr val="F2CE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chemeClr val="tx1"/>
                  </a:solidFill>
                </a:rPr>
                <a:t>用户程序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D62C205-59BE-4F87-5870-0E3E445F9DF7}"/>
                </a:ext>
              </a:extLst>
            </p:cNvPr>
            <p:cNvSpPr/>
            <p:nvPr/>
          </p:nvSpPr>
          <p:spPr>
            <a:xfrm>
              <a:off x="838199" y="4314423"/>
              <a:ext cx="1943637" cy="1056067"/>
            </a:xfrm>
            <a:prstGeom prst="rect">
              <a:avLst/>
            </a:prstGeom>
            <a:solidFill>
              <a:srgbClr val="F2CE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RAM</a:t>
              </a:r>
              <a:r>
                <a:rPr kumimoji="1" lang="zh-CN" altLang="en-US" b="1" dirty="0">
                  <a:solidFill>
                    <a:schemeClr val="tx1"/>
                  </a:solidFill>
                </a:rPr>
                <a:t>中的</a:t>
              </a:r>
              <a:endParaRPr kumimoji="1" lang="en-US" altLang="zh-CN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zh-CN" altLang="en-US" b="1" dirty="0">
                  <a:solidFill>
                    <a:schemeClr val="tx1"/>
                  </a:solidFill>
                </a:rPr>
                <a:t>操作系统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7F38494-5079-8E9A-05C0-8817AB9E8287}"/>
                </a:ext>
              </a:extLst>
            </p:cNvPr>
            <p:cNvSpPr txBox="1"/>
            <p:nvPr/>
          </p:nvSpPr>
          <p:spPr>
            <a:xfrm>
              <a:off x="79807" y="1721407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0070C0"/>
                  </a:solidFill>
                </a:rPr>
                <a:t>0xFFF</a:t>
              </a:r>
              <a:endParaRPr kumimoji="1"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5472878-CAF9-2329-4FED-EED32B573E37}"/>
                </a:ext>
              </a:extLst>
            </p:cNvPr>
            <p:cNvSpPr txBox="1"/>
            <p:nvPr/>
          </p:nvSpPr>
          <p:spPr>
            <a:xfrm>
              <a:off x="296213" y="518582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0070C0"/>
                  </a:solidFill>
                </a:rPr>
                <a:t>0</a:t>
              </a:r>
              <a:endParaRPr kumimoji="1"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E47EDDB-885A-6137-E58D-D69FB4B663DF}"/>
                </a:ext>
              </a:extLst>
            </p:cNvPr>
            <p:cNvSpPr/>
            <p:nvPr/>
          </p:nvSpPr>
          <p:spPr>
            <a:xfrm>
              <a:off x="3540228" y="2962140"/>
              <a:ext cx="1943637" cy="2408350"/>
            </a:xfrm>
            <a:prstGeom prst="rect">
              <a:avLst/>
            </a:prstGeom>
            <a:solidFill>
              <a:srgbClr val="F2CE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chemeClr val="tx1"/>
                  </a:solidFill>
                </a:rPr>
                <a:t>用户程序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A8EACB9-0523-E916-EF27-3AABC3061820}"/>
                </a:ext>
              </a:extLst>
            </p:cNvPr>
            <p:cNvSpPr/>
            <p:nvPr/>
          </p:nvSpPr>
          <p:spPr>
            <a:xfrm>
              <a:off x="3540228" y="1906073"/>
              <a:ext cx="1943637" cy="1056067"/>
            </a:xfrm>
            <a:prstGeom prst="rect">
              <a:avLst/>
            </a:prstGeom>
            <a:solidFill>
              <a:srgbClr val="F2CE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RAM</a:t>
              </a:r>
              <a:r>
                <a:rPr kumimoji="1" lang="zh-CN" altLang="en-US" b="1" dirty="0">
                  <a:solidFill>
                    <a:schemeClr val="tx1"/>
                  </a:solidFill>
                </a:rPr>
                <a:t>中的</a:t>
              </a:r>
              <a:endParaRPr kumimoji="1" lang="en-US" altLang="zh-CN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zh-CN" altLang="en-US" b="1" dirty="0">
                  <a:solidFill>
                    <a:schemeClr val="tx1"/>
                  </a:solidFill>
                </a:rPr>
                <a:t>操作系统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DFCD964-5BB0-7B34-3737-137F5F2BD0B5}"/>
                </a:ext>
              </a:extLst>
            </p:cNvPr>
            <p:cNvSpPr/>
            <p:nvPr/>
          </p:nvSpPr>
          <p:spPr>
            <a:xfrm>
              <a:off x="6242254" y="2962140"/>
              <a:ext cx="1943637" cy="1352283"/>
            </a:xfrm>
            <a:prstGeom prst="rect">
              <a:avLst/>
            </a:prstGeom>
            <a:solidFill>
              <a:srgbClr val="F2CE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chemeClr val="tx1"/>
                  </a:solidFill>
                </a:rPr>
                <a:t>用户程序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3E056F1-5B8B-BD76-642E-A38E4328AD12}"/>
                </a:ext>
              </a:extLst>
            </p:cNvPr>
            <p:cNvSpPr/>
            <p:nvPr/>
          </p:nvSpPr>
          <p:spPr>
            <a:xfrm>
              <a:off x="6242254" y="4314423"/>
              <a:ext cx="1943637" cy="1056067"/>
            </a:xfrm>
            <a:prstGeom prst="rect">
              <a:avLst/>
            </a:prstGeom>
            <a:solidFill>
              <a:srgbClr val="F2CE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RAM</a:t>
              </a:r>
              <a:r>
                <a:rPr kumimoji="1" lang="zh-CN" altLang="en-US" b="1" dirty="0">
                  <a:solidFill>
                    <a:schemeClr val="tx1"/>
                  </a:solidFill>
                </a:rPr>
                <a:t>中的</a:t>
              </a:r>
              <a:endParaRPr kumimoji="1" lang="en-US" altLang="zh-CN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zh-CN" altLang="en-US" b="1" dirty="0">
                  <a:solidFill>
                    <a:schemeClr val="tx1"/>
                  </a:solidFill>
                </a:rPr>
                <a:t>操作系统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320CC65-2D27-3556-5616-F8D14301B831}"/>
                </a:ext>
              </a:extLst>
            </p:cNvPr>
            <p:cNvSpPr/>
            <p:nvPr/>
          </p:nvSpPr>
          <p:spPr>
            <a:xfrm>
              <a:off x="6242254" y="1906073"/>
              <a:ext cx="1943637" cy="1056067"/>
            </a:xfrm>
            <a:prstGeom prst="rect">
              <a:avLst/>
            </a:prstGeom>
            <a:solidFill>
              <a:srgbClr val="F2CE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ROM</a:t>
              </a:r>
              <a:r>
                <a:rPr kumimoji="1" lang="zh-CN" altLang="en-US" b="1" dirty="0">
                  <a:solidFill>
                    <a:schemeClr val="tx1"/>
                  </a:solidFill>
                </a:rPr>
                <a:t>中的</a:t>
              </a:r>
              <a:endParaRPr kumimoji="1" lang="en-US" altLang="zh-CN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zh-CN" altLang="en-US" b="1" dirty="0">
                  <a:solidFill>
                    <a:schemeClr val="tx1"/>
                  </a:solidFill>
                </a:rPr>
                <a:t>设备驱动程序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292BBDB-A7FB-0247-1111-2B8A4E5D90E7}"/>
                </a:ext>
              </a:extLst>
            </p:cNvPr>
            <p:cNvSpPr txBox="1"/>
            <p:nvPr/>
          </p:nvSpPr>
          <p:spPr>
            <a:xfrm>
              <a:off x="1425937" y="1350360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方案</a:t>
              </a:r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3AE7BAC-777F-EBCC-C54D-945E7D04BE70}"/>
                </a:ext>
              </a:extLst>
            </p:cNvPr>
            <p:cNvSpPr txBox="1"/>
            <p:nvPr/>
          </p:nvSpPr>
          <p:spPr>
            <a:xfrm>
              <a:off x="4127966" y="1350360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方案</a:t>
              </a:r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72EEAE5-6C38-5556-54B7-C4625EB2F167}"/>
                </a:ext>
              </a:extLst>
            </p:cNvPr>
            <p:cNvSpPr txBox="1"/>
            <p:nvPr/>
          </p:nvSpPr>
          <p:spPr>
            <a:xfrm>
              <a:off x="6829992" y="1374196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方案</a:t>
              </a:r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4788F20-C2CA-B5B2-C359-ED477182E81A}"/>
                </a:ext>
              </a:extLst>
            </p:cNvPr>
            <p:cNvSpPr txBox="1"/>
            <p:nvPr/>
          </p:nvSpPr>
          <p:spPr>
            <a:xfrm>
              <a:off x="3265550" y="392549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600" b="1" dirty="0"/>
                <a:t>单一连续区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0050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>
            <a:extLst>
              <a:ext uri="{FF2B5EF4-FFF2-40B4-BE49-F238E27FC236}">
                <a16:creationId xmlns:a16="http://schemas.microsoft.com/office/drawing/2014/main" id="{61129BA2-BD81-CF8D-B37F-B1CCD344430B}"/>
              </a:ext>
            </a:extLst>
          </p:cNvPr>
          <p:cNvGrpSpPr/>
          <p:nvPr/>
        </p:nvGrpSpPr>
        <p:grpSpPr>
          <a:xfrm>
            <a:off x="1098511" y="0"/>
            <a:ext cx="9197492" cy="6467990"/>
            <a:chOff x="1098511" y="0"/>
            <a:chExt cx="9197492" cy="6467990"/>
          </a:xfrm>
        </p:grpSpPr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6FDB603E-07D1-F49A-99B8-3756D1433561}"/>
                </a:ext>
              </a:extLst>
            </p:cNvPr>
            <p:cNvGrpSpPr/>
            <p:nvPr/>
          </p:nvGrpSpPr>
          <p:grpSpPr>
            <a:xfrm>
              <a:off x="1368214" y="0"/>
              <a:ext cx="8927789" cy="6467990"/>
              <a:chOff x="1368214" y="0"/>
              <a:chExt cx="8927789" cy="6467990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3B30A1-A7D9-0010-2509-ED444001BC6C}"/>
                  </a:ext>
                </a:extLst>
              </p:cNvPr>
              <p:cNvGrpSpPr/>
              <p:nvPr/>
            </p:nvGrpSpPr>
            <p:grpSpPr>
              <a:xfrm>
                <a:off x="3007466" y="0"/>
                <a:ext cx="7288537" cy="6467990"/>
                <a:chOff x="838200" y="408543"/>
                <a:chExt cx="5759543" cy="5179793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22DDA7DB-35FD-06DF-6DEF-6EE094F86B07}"/>
                    </a:ext>
                  </a:extLst>
                </p:cNvPr>
                <p:cNvSpPr/>
                <p:nvPr/>
              </p:nvSpPr>
              <p:spPr>
                <a:xfrm>
                  <a:off x="838200" y="1906073"/>
                  <a:ext cx="1943637" cy="637504"/>
                </a:xfrm>
                <a:prstGeom prst="rect">
                  <a:avLst/>
                </a:prstGeom>
                <a:solidFill>
                  <a:srgbClr val="F2CEF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b="1" dirty="0">
                      <a:solidFill>
                        <a:schemeClr val="tx1"/>
                      </a:solidFill>
                    </a:rPr>
                    <a:t>分区</a:t>
                  </a:r>
                  <a:r>
                    <a:rPr kumimoji="1" lang="en-US" altLang="zh-CN" b="1" dirty="0">
                      <a:solidFill>
                        <a:schemeClr val="tx1"/>
                      </a:solidFill>
                    </a:rPr>
                    <a:t>1</a:t>
                  </a:r>
                  <a:endParaRPr kumimoji="1"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6D62C205-59BE-4F87-5870-0E3E445F9DF7}"/>
                    </a:ext>
                  </a:extLst>
                </p:cNvPr>
                <p:cNvSpPr/>
                <p:nvPr/>
              </p:nvSpPr>
              <p:spPr>
                <a:xfrm>
                  <a:off x="838200" y="5001158"/>
                  <a:ext cx="1943634" cy="369332"/>
                </a:xfrm>
                <a:prstGeom prst="rect">
                  <a:avLst/>
                </a:prstGeom>
                <a:solidFill>
                  <a:srgbClr val="F2CEF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b="1" dirty="0">
                      <a:solidFill>
                        <a:schemeClr val="tx1"/>
                      </a:solidFill>
                    </a:rPr>
                    <a:t>OS</a:t>
                  </a:r>
                  <a:endParaRPr kumimoji="1"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B7F38494-5079-8E9A-05C0-8817AB9E8287}"/>
                    </a:ext>
                  </a:extLst>
                </p:cNvPr>
                <p:cNvSpPr txBox="1"/>
                <p:nvPr/>
              </p:nvSpPr>
              <p:spPr>
                <a:xfrm>
                  <a:off x="5837455" y="1754587"/>
                  <a:ext cx="760288" cy="29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b="1" dirty="0">
                      <a:solidFill>
                        <a:srgbClr val="0070C0"/>
                      </a:solidFill>
                    </a:rPr>
                    <a:t>0xFFF…</a:t>
                  </a:r>
                  <a:endParaRPr kumimoji="1" lang="zh-CN" alt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C5472878-CAF9-2329-4FED-EED32B573E37}"/>
                    </a:ext>
                  </a:extLst>
                </p:cNvPr>
                <p:cNvSpPr txBox="1"/>
                <p:nvPr/>
              </p:nvSpPr>
              <p:spPr>
                <a:xfrm>
                  <a:off x="6053862" y="5219004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b="1" dirty="0">
                      <a:solidFill>
                        <a:srgbClr val="0070C0"/>
                      </a:solidFill>
                    </a:rPr>
                    <a:t>0</a:t>
                  </a:r>
                  <a:endParaRPr kumimoji="1" lang="zh-CN" alt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2292BBDB-A7FB-0247-1111-2B8A4E5D90E7}"/>
                    </a:ext>
                  </a:extLst>
                </p:cNvPr>
                <p:cNvSpPr txBox="1"/>
                <p:nvPr/>
              </p:nvSpPr>
              <p:spPr>
                <a:xfrm>
                  <a:off x="1425934" y="1569921"/>
                  <a:ext cx="7681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/>
                    <a:t>方案</a:t>
                  </a:r>
                  <a:r>
                    <a:rPr kumimoji="1" lang="en-US" altLang="zh-CN" dirty="0"/>
                    <a:t>1</a:t>
                  </a:r>
                  <a:endParaRPr kumimoji="1" lang="zh-CN" altLang="en-US" dirty="0"/>
                </a:p>
              </p:txBody>
            </p: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3AE7BAC-777F-EBCC-C54D-945E7D04BE70}"/>
                    </a:ext>
                  </a:extLst>
                </p:cNvPr>
                <p:cNvSpPr txBox="1"/>
                <p:nvPr/>
              </p:nvSpPr>
              <p:spPr>
                <a:xfrm>
                  <a:off x="4516070" y="1570106"/>
                  <a:ext cx="7681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/>
                    <a:t>方案</a:t>
                  </a:r>
                  <a:r>
                    <a:rPr kumimoji="1" lang="en-US" altLang="zh-CN" dirty="0"/>
                    <a:t>2</a:t>
                  </a:r>
                  <a:endParaRPr kumimoji="1" lang="zh-CN" altLang="en-US" dirty="0"/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34788F20-C2CA-B5B2-C359-ED477182E81A}"/>
                    </a:ext>
                  </a:extLst>
                </p:cNvPr>
                <p:cNvSpPr txBox="1"/>
                <p:nvPr/>
              </p:nvSpPr>
              <p:spPr>
                <a:xfrm>
                  <a:off x="2096641" y="408543"/>
                  <a:ext cx="203132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3600" b="1" dirty="0"/>
                    <a:t>固定分区</a:t>
                  </a:r>
                </a:p>
              </p:txBody>
            </p:sp>
          </p:grpSp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8286A23-C4DF-5D51-DFD9-A8830CC13071}"/>
                  </a:ext>
                </a:extLst>
              </p:cNvPr>
              <p:cNvSpPr/>
              <p:nvPr/>
            </p:nvSpPr>
            <p:spPr>
              <a:xfrm>
                <a:off x="3007462" y="2666010"/>
                <a:ext cx="2459617" cy="1182467"/>
              </a:xfrm>
              <a:prstGeom prst="rect">
                <a:avLst/>
              </a:prstGeom>
              <a:solidFill>
                <a:srgbClr val="F2CEF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b="1" dirty="0">
                    <a:solidFill>
                      <a:schemeClr val="tx1"/>
                    </a:solidFill>
                  </a:rPr>
                  <a:t>分区</a:t>
                </a:r>
                <a:r>
                  <a:rPr kumimoji="1" lang="en-US" altLang="zh-CN" b="1" dirty="0">
                    <a:solidFill>
                      <a:schemeClr val="tx1"/>
                    </a:solidFill>
                  </a:rPr>
                  <a:t>2</a:t>
                </a:r>
                <a:endParaRPr kumimoji="1"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D30434F-8FE7-9D79-96EE-B1CFF27931FF}"/>
                  </a:ext>
                </a:extLst>
              </p:cNvPr>
              <p:cNvSpPr/>
              <p:nvPr/>
            </p:nvSpPr>
            <p:spPr>
              <a:xfrm>
                <a:off x="3007462" y="3838819"/>
                <a:ext cx="2459617" cy="575116"/>
              </a:xfrm>
              <a:prstGeom prst="rect">
                <a:avLst/>
              </a:prstGeom>
              <a:solidFill>
                <a:srgbClr val="F2CEF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b="1" dirty="0">
                    <a:solidFill>
                      <a:schemeClr val="tx1"/>
                    </a:solidFill>
                  </a:rPr>
                  <a:t>分区</a:t>
                </a:r>
                <a:r>
                  <a:rPr kumimoji="1" lang="en-US" altLang="zh-CN" b="1" dirty="0">
                    <a:solidFill>
                      <a:schemeClr val="tx1"/>
                    </a:solidFill>
                  </a:rPr>
                  <a:t>3</a:t>
                </a:r>
                <a:endParaRPr kumimoji="1"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53F7CAD-760B-ED0A-ACD4-EEF996A50229}"/>
                  </a:ext>
                </a:extLst>
              </p:cNvPr>
              <p:cNvSpPr/>
              <p:nvPr/>
            </p:nvSpPr>
            <p:spPr>
              <a:xfrm>
                <a:off x="3007462" y="4413934"/>
                <a:ext cx="2459614" cy="1320849"/>
              </a:xfrm>
              <a:prstGeom prst="rect">
                <a:avLst/>
              </a:prstGeom>
              <a:solidFill>
                <a:srgbClr val="F2CEF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b="1" dirty="0">
                    <a:solidFill>
                      <a:schemeClr val="tx1"/>
                    </a:solidFill>
                  </a:rPr>
                  <a:t>分区</a:t>
                </a:r>
                <a:r>
                  <a:rPr kumimoji="1" lang="en-US" altLang="zh-CN" b="1" dirty="0">
                    <a:solidFill>
                      <a:schemeClr val="tx1"/>
                    </a:solidFill>
                  </a:rPr>
                  <a:t>4</a:t>
                </a:r>
                <a:endParaRPr kumimoji="1"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45FBC4C-4014-5D2B-75B0-5434ABA4D5B2}"/>
                  </a:ext>
                </a:extLst>
              </p:cNvPr>
              <p:cNvSpPr/>
              <p:nvPr/>
            </p:nvSpPr>
            <p:spPr>
              <a:xfrm>
                <a:off x="6912846" y="2666009"/>
                <a:ext cx="2459617" cy="1182467"/>
              </a:xfrm>
              <a:prstGeom prst="rect">
                <a:avLst/>
              </a:prstGeom>
              <a:solidFill>
                <a:srgbClr val="F2CEF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b="1" dirty="0">
                    <a:solidFill>
                      <a:schemeClr val="tx1"/>
                    </a:solidFill>
                  </a:rPr>
                  <a:t>分区</a:t>
                </a:r>
                <a:r>
                  <a:rPr kumimoji="1" lang="en-US" altLang="zh-CN" b="1" dirty="0">
                    <a:solidFill>
                      <a:schemeClr val="tx1"/>
                    </a:solidFill>
                  </a:rPr>
                  <a:t>2</a:t>
                </a:r>
                <a:endParaRPr kumimoji="1"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E59A2CC-7D2C-E070-C693-98F3FC6A88BB}"/>
                  </a:ext>
                </a:extLst>
              </p:cNvPr>
              <p:cNvSpPr/>
              <p:nvPr/>
            </p:nvSpPr>
            <p:spPr>
              <a:xfrm>
                <a:off x="6912843" y="3848476"/>
                <a:ext cx="2459617" cy="575116"/>
              </a:xfrm>
              <a:prstGeom prst="rect">
                <a:avLst/>
              </a:prstGeom>
              <a:solidFill>
                <a:srgbClr val="F2CEF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b="1" dirty="0">
                    <a:solidFill>
                      <a:schemeClr val="tx1"/>
                    </a:solidFill>
                  </a:rPr>
                  <a:t>分区</a:t>
                </a:r>
                <a:r>
                  <a:rPr kumimoji="1" lang="en-US" altLang="zh-CN" b="1" dirty="0">
                    <a:solidFill>
                      <a:schemeClr val="tx1"/>
                    </a:solidFill>
                  </a:rPr>
                  <a:t>3</a:t>
                </a:r>
                <a:endParaRPr kumimoji="1"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541DF33-ED39-4589-218F-9F1C3E5ACDAE}"/>
                  </a:ext>
                </a:extLst>
              </p:cNvPr>
              <p:cNvSpPr/>
              <p:nvPr/>
            </p:nvSpPr>
            <p:spPr>
              <a:xfrm>
                <a:off x="6912840" y="4423592"/>
                <a:ext cx="2459614" cy="1320849"/>
              </a:xfrm>
              <a:prstGeom prst="rect">
                <a:avLst/>
              </a:prstGeom>
              <a:solidFill>
                <a:srgbClr val="F2CEF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b="1" dirty="0">
                    <a:solidFill>
                      <a:schemeClr val="tx1"/>
                    </a:solidFill>
                  </a:rPr>
                  <a:t>分区</a:t>
                </a:r>
                <a:r>
                  <a:rPr kumimoji="1" lang="en-US" altLang="zh-CN" b="1" dirty="0">
                    <a:solidFill>
                      <a:schemeClr val="tx1"/>
                    </a:solidFill>
                  </a:rPr>
                  <a:t>4</a:t>
                </a:r>
                <a:endParaRPr kumimoji="1"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4E1789B-4644-79AA-513A-417B469E4778}"/>
                  </a:ext>
                </a:extLst>
              </p:cNvPr>
              <p:cNvSpPr/>
              <p:nvPr/>
            </p:nvSpPr>
            <p:spPr>
              <a:xfrm>
                <a:off x="6914627" y="1869961"/>
                <a:ext cx="2459618" cy="796049"/>
              </a:xfrm>
              <a:prstGeom prst="rect">
                <a:avLst/>
              </a:prstGeom>
              <a:solidFill>
                <a:srgbClr val="F2CEF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b="1" dirty="0">
                    <a:solidFill>
                      <a:schemeClr val="tx1"/>
                    </a:solidFill>
                  </a:rPr>
                  <a:t>分区</a:t>
                </a:r>
                <a:r>
                  <a:rPr kumimoji="1" lang="en-US" altLang="zh-CN" b="1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7BB2A51-6622-BBD9-E37F-4B704DA15B23}"/>
                  </a:ext>
                </a:extLst>
              </p:cNvPr>
              <p:cNvSpPr/>
              <p:nvPr/>
            </p:nvSpPr>
            <p:spPr>
              <a:xfrm>
                <a:off x="6912834" y="5744441"/>
                <a:ext cx="2459614" cy="461184"/>
              </a:xfrm>
              <a:prstGeom prst="rect">
                <a:avLst/>
              </a:prstGeom>
              <a:solidFill>
                <a:srgbClr val="F2CEF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chemeClr val="tx1"/>
                    </a:solidFill>
                  </a:rPr>
                  <a:t>OS</a:t>
                </a:r>
                <a:endParaRPr kumimoji="1"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4A0F2CB-3B7A-73FC-749A-E966818A8463}"/>
                  </a:ext>
                </a:extLst>
              </p:cNvPr>
              <p:cNvSpPr/>
              <p:nvPr/>
            </p:nvSpPr>
            <p:spPr>
              <a:xfrm>
                <a:off x="2439755" y="2141985"/>
                <a:ext cx="252000" cy="252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4A102AA2-ED37-B804-5A41-EF7ED2B97D37}"/>
                  </a:ext>
                </a:extLst>
              </p:cNvPr>
              <p:cNvSpPr/>
              <p:nvPr/>
            </p:nvSpPr>
            <p:spPr>
              <a:xfrm>
                <a:off x="1910912" y="2141985"/>
                <a:ext cx="252000" cy="252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8" name="直线连接符 27">
                <a:extLst>
                  <a:ext uri="{FF2B5EF4-FFF2-40B4-BE49-F238E27FC236}">
                    <a16:creationId xmlns:a16="http://schemas.microsoft.com/office/drawing/2014/main" id="{8FCD5A2B-607A-4DAA-41BD-322A5267EF68}"/>
                  </a:ext>
                </a:extLst>
              </p:cNvPr>
              <p:cNvCxnSpPr>
                <a:cxnSpLocks/>
                <a:stCxn id="24" idx="3"/>
                <a:endCxn id="4" idx="1"/>
              </p:cNvCxnSpPr>
              <p:nvPr/>
            </p:nvCxnSpPr>
            <p:spPr>
              <a:xfrm>
                <a:off x="2691755" y="2267985"/>
                <a:ext cx="315711" cy="1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F5B3AEB7-B2DD-2E91-B0AF-D9F7970390E6}"/>
                  </a:ext>
                </a:extLst>
              </p:cNvPr>
              <p:cNvCxnSpPr>
                <a:cxnSpLocks/>
                <a:stCxn id="26" idx="3"/>
                <a:endCxn id="24" idx="1"/>
              </p:cNvCxnSpPr>
              <p:nvPr/>
            </p:nvCxnSpPr>
            <p:spPr>
              <a:xfrm>
                <a:off x="2162912" y="2267985"/>
                <a:ext cx="276843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C383955-4D3B-7BB9-ED23-045122D260CF}"/>
                  </a:ext>
                </a:extLst>
              </p:cNvPr>
              <p:cNvSpPr/>
              <p:nvPr/>
            </p:nvSpPr>
            <p:spPr>
              <a:xfrm>
                <a:off x="2439755" y="3994501"/>
                <a:ext cx="252000" cy="252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AEF31695-7069-06F6-069C-C83AFD6A9D6E}"/>
                  </a:ext>
                </a:extLst>
              </p:cNvPr>
              <p:cNvCxnSpPr>
                <a:cxnSpLocks/>
                <a:stCxn id="35" idx="3"/>
                <a:endCxn id="3" idx="1"/>
              </p:cNvCxnSpPr>
              <p:nvPr/>
            </p:nvCxnSpPr>
            <p:spPr>
              <a:xfrm>
                <a:off x="2691755" y="4120501"/>
                <a:ext cx="315707" cy="5876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64A0F2CB-3B7A-73FC-749A-E966818A8463}"/>
                  </a:ext>
                </a:extLst>
              </p:cNvPr>
              <p:cNvSpPr/>
              <p:nvPr/>
            </p:nvSpPr>
            <p:spPr>
              <a:xfrm>
                <a:off x="2439745" y="4948359"/>
                <a:ext cx="252000" cy="252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4A102AA2-ED37-B804-5A41-EF7ED2B97D37}"/>
                  </a:ext>
                </a:extLst>
              </p:cNvPr>
              <p:cNvSpPr/>
              <p:nvPr/>
            </p:nvSpPr>
            <p:spPr>
              <a:xfrm>
                <a:off x="1910902" y="4948359"/>
                <a:ext cx="252000" cy="252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/>
              </a:p>
            </p:txBody>
          </p:sp>
          <p:cxnSp>
            <p:nvCxnSpPr>
              <p:cNvPr id="42" name="直线连接符 41">
                <a:extLst>
                  <a:ext uri="{FF2B5EF4-FFF2-40B4-BE49-F238E27FC236}">
                    <a16:creationId xmlns:a16="http://schemas.microsoft.com/office/drawing/2014/main" id="{8FCD5A2B-607A-4DAA-41BD-322A5267EF68}"/>
                  </a:ext>
                </a:extLst>
              </p:cNvPr>
              <p:cNvCxnSpPr>
                <a:cxnSpLocks/>
                <a:stCxn id="40" idx="3"/>
              </p:cNvCxnSpPr>
              <p:nvPr/>
            </p:nvCxnSpPr>
            <p:spPr>
              <a:xfrm>
                <a:off x="2691745" y="5074359"/>
                <a:ext cx="315711" cy="1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符 42">
                <a:extLst>
                  <a:ext uri="{FF2B5EF4-FFF2-40B4-BE49-F238E27FC236}">
                    <a16:creationId xmlns:a16="http://schemas.microsoft.com/office/drawing/2014/main" id="{F5B3AEB7-B2DD-2E91-B0AF-D9F7970390E6}"/>
                  </a:ext>
                </a:extLst>
              </p:cNvPr>
              <p:cNvCxnSpPr>
                <a:cxnSpLocks/>
                <a:stCxn id="41" idx="3"/>
                <a:endCxn id="40" idx="1"/>
              </p:cNvCxnSpPr>
              <p:nvPr/>
            </p:nvCxnSpPr>
            <p:spPr>
              <a:xfrm>
                <a:off x="2162902" y="5074359"/>
                <a:ext cx="276843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2085190-8281-C02E-6E2B-8B1B4BF2249E}"/>
                  </a:ext>
                </a:extLst>
              </p:cNvPr>
              <p:cNvSpPr/>
              <p:nvPr/>
            </p:nvSpPr>
            <p:spPr>
              <a:xfrm>
                <a:off x="1368214" y="4948359"/>
                <a:ext cx="252000" cy="252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5" name="直线连接符 44">
                <a:extLst>
                  <a:ext uri="{FF2B5EF4-FFF2-40B4-BE49-F238E27FC236}">
                    <a16:creationId xmlns:a16="http://schemas.microsoft.com/office/drawing/2014/main" id="{AA38F1BE-1B51-D641-0E2A-3A06DD5C42AE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>
                <a:off x="1620214" y="5074359"/>
                <a:ext cx="276843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B185995-3B75-1099-5F3A-B488896A0115}"/>
                  </a:ext>
                </a:extLst>
              </p:cNvPr>
              <p:cNvSpPr/>
              <p:nvPr/>
            </p:nvSpPr>
            <p:spPr>
              <a:xfrm>
                <a:off x="6096000" y="2864463"/>
                <a:ext cx="252000" cy="252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FBF2E5B-F351-E75E-8444-C4E0488C2092}"/>
                  </a:ext>
                </a:extLst>
              </p:cNvPr>
              <p:cNvSpPr/>
              <p:nvPr/>
            </p:nvSpPr>
            <p:spPr>
              <a:xfrm>
                <a:off x="6096000" y="3303000"/>
                <a:ext cx="252000" cy="252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8" name="直线连接符 47">
                <a:extLst>
                  <a:ext uri="{FF2B5EF4-FFF2-40B4-BE49-F238E27FC236}">
                    <a16:creationId xmlns:a16="http://schemas.microsoft.com/office/drawing/2014/main" id="{E96A8731-8CA2-F372-C427-6D0CF496076A}"/>
                  </a:ext>
                </a:extLst>
              </p:cNvPr>
              <p:cNvCxnSpPr>
                <a:cxnSpLocks/>
                <a:stCxn id="47" idx="0"/>
                <a:endCxn id="46" idx="2"/>
              </p:cNvCxnSpPr>
              <p:nvPr/>
            </p:nvCxnSpPr>
            <p:spPr>
              <a:xfrm flipV="1">
                <a:off x="6222000" y="3116463"/>
                <a:ext cx="0" cy="186537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C681473-DAE2-8867-C0E3-CB475DC4E56E}"/>
                  </a:ext>
                </a:extLst>
              </p:cNvPr>
              <p:cNvSpPr/>
              <p:nvPr/>
            </p:nvSpPr>
            <p:spPr>
              <a:xfrm>
                <a:off x="6096000" y="3742501"/>
                <a:ext cx="252000" cy="252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2AFB0D1-F2E9-F008-554F-842E28C1924D}"/>
                  </a:ext>
                </a:extLst>
              </p:cNvPr>
              <p:cNvSpPr/>
              <p:nvPr/>
            </p:nvSpPr>
            <p:spPr>
              <a:xfrm>
                <a:off x="6096000" y="4181038"/>
                <a:ext cx="252000" cy="252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53" name="直线连接符 52">
                <a:extLst>
                  <a:ext uri="{FF2B5EF4-FFF2-40B4-BE49-F238E27FC236}">
                    <a16:creationId xmlns:a16="http://schemas.microsoft.com/office/drawing/2014/main" id="{F0182797-2258-EAB1-4884-49B352069BA5}"/>
                  </a:ext>
                </a:extLst>
              </p:cNvPr>
              <p:cNvCxnSpPr>
                <a:cxnSpLocks/>
                <a:stCxn id="52" idx="0"/>
                <a:endCxn id="51" idx="2"/>
              </p:cNvCxnSpPr>
              <p:nvPr/>
            </p:nvCxnSpPr>
            <p:spPr>
              <a:xfrm flipV="1">
                <a:off x="6222000" y="3994501"/>
                <a:ext cx="0" cy="186537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连接符 53">
                <a:extLst>
                  <a:ext uri="{FF2B5EF4-FFF2-40B4-BE49-F238E27FC236}">
                    <a16:creationId xmlns:a16="http://schemas.microsoft.com/office/drawing/2014/main" id="{FBB53682-4B6C-9600-3DF2-D7B3D27A0B1F}"/>
                  </a:ext>
                </a:extLst>
              </p:cNvPr>
              <p:cNvCxnSpPr>
                <a:cxnSpLocks/>
                <a:stCxn id="51" idx="0"/>
                <a:endCxn id="47" idx="2"/>
              </p:cNvCxnSpPr>
              <p:nvPr/>
            </p:nvCxnSpPr>
            <p:spPr>
              <a:xfrm flipV="1">
                <a:off x="6222000" y="3555000"/>
                <a:ext cx="0" cy="187501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1210D0DE-9477-FF7E-BDB8-D94D8C3EA9DA}"/>
                  </a:ext>
                </a:extLst>
              </p:cNvPr>
              <p:cNvSpPr/>
              <p:nvPr/>
            </p:nvSpPr>
            <p:spPr>
              <a:xfrm>
                <a:off x="6100900" y="4619575"/>
                <a:ext cx="252000" cy="252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724A3841-7280-96B8-E2C0-BF51C7DCA441}"/>
                  </a:ext>
                </a:extLst>
              </p:cNvPr>
              <p:cNvSpPr/>
              <p:nvPr/>
            </p:nvSpPr>
            <p:spPr>
              <a:xfrm>
                <a:off x="6100900" y="5058112"/>
                <a:ext cx="252000" cy="252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61" name="直线连接符 60">
                <a:extLst>
                  <a:ext uri="{FF2B5EF4-FFF2-40B4-BE49-F238E27FC236}">
                    <a16:creationId xmlns:a16="http://schemas.microsoft.com/office/drawing/2014/main" id="{ECA66E1A-FEC3-E09C-3459-897970A560D6}"/>
                  </a:ext>
                </a:extLst>
              </p:cNvPr>
              <p:cNvCxnSpPr>
                <a:cxnSpLocks/>
                <a:stCxn id="60" idx="0"/>
                <a:endCxn id="59" idx="2"/>
              </p:cNvCxnSpPr>
              <p:nvPr/>
            </p:nvCxnSpPr>
            <p:spPr>
              <a:xfrm flipV="1">
                <a:off x="6226900" y="4871575"/>
                <a:ext cx="0" cy="186537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线连接符 61">
                <a:extLst>
                  <a:ext uri="{FF2B5EF4-FFF2-40B4-BE49-F238E27FC236}">
                    <a16:creationId xmlns:a16="http://schemas.microsoft.com/office/drawing/2014/main" id="{33C73D55-6FEB-5B0C-B3FC-784666210825}"/>
                  </a:ext>
                </a:extLst>
              </p:cNvPr>
              <p:cNvCxnSpPr>
                <a:cxnSpLocks/>
                <a:stCxn id="59" idx="0"/>
                <a:endCxn id="52" idx="2"/>
              </p:cNvCxnSpPr>
              <p:nvPr/>
            </p:nvCxnSpPr>
            <p:spPr>
              <a:xfrm flipH="1" flipV="1">
                <a:off x="6222000" y="4433038"/>
                <a:ext cx="4900" cy="186537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线连接符 65">
                <a:extLst>
                  <a:ext uri="{FF2B5EF4-FFF2-40B4-BE49-F238E27FC236}">
                    <a16:creationId xmlns:a16="http://schemas.microsoft.com/office/drawing/2014/main" id="{280D857B-DD61-1690-1E3D-F56CCB3C7F77}"/>
                  </a:ext>
                </a:extLst>
              </p:cNvPr>
              <p:cNvCxnSpPr>
                <a:cxnSpLocks/>
                <a:stCxn id="22" idx="1"/>
                <a:endCxn id="46" idx="3"/>
              </p:cNvCxnSpPr>
              <p:nvPr/>
            </p:nvCxnSpPr>
            <p:spPr>
              <a:xfrm flipH="1">
                <a:off x="6348000" y="2267986"/>
                <a:ext cx="566627" cy="722477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E472248A-36D8-C494-04AD-61802D484BA0}"/>
                  </a:ext>
                </a:extLst>
              </p:cNvPr>
              <p:cNvSpPr/>
              <p:nvPr/>
            </p:nvSpPr>
            <p:spPr>
              <a:xfrm>
                <a:off x="5915025" y="2666009"/>
                <a:ext cx="571500" cy="2870397"/>
              </a:xfrm>
              <a:prstGeom prst="rect">
                <a:avLst/>
              </a:prstGeom>
              <a:noFill/>
              <a:ln>
                <a:prstDash val="lgDashDot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70" name="直线连接符 69">
                <a:extLst>
                  <a:ext uri="{FF2B5EF4-FFF2-40B4-BE49-F238E27FC236}">
                    <a16:creationId xmlns:a16="http://schemas.microsoft.com/office/drawing/2014/main" id="{03401066-78BF-9B04-D744-424D01A3ABA4}"/>
                  </a:ext>
                </a:extLst>
              </p:cNvPr>
              <p:cNvCxnSpPr>
                <a:cxnSpLocks/>
                <a:stCxn id="18" idx="1"/>
                <a:endCxn id="46" idx="3"/>
              </p:cNvCxnSpPr>
              <p:nvPr/>
            </p:nvCxnSpPr>
            <p:spPr>
              <a:xfrm flipH="1" flipV="1">
                <a:off x="6348000" y="2990463"/>
                <a:ext cx="564846" cy="26678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连接符 72">
                <a:extLst>
                  <a:ext uri="{FF2B5EF4-FFF2-40B4-BE49-F238E27FC236}">
                    <a16:creationId xmlns:a16="http://schemas.microsoft.com/office/drawing/2014/main" id="{9512BC46-7D37-DC1E-1D4E-09D040C629DA}"/>
                  </a:ext>
                </a:extLst>
              </p:cNvPr>
              <p:cNvCxnSpPr>
                <a:cxnSpLocks/>
                <a:stCxn id="20" idx="1"/>
              </p:cNvCxnSpPr>
              <p:nvPr/>
            </p:nvCxnSpPr>
            <p:spPr>
              <a:xfrm flipH="1" flipV="1">
                <a:off x="6352900" y="3024200"/>
                <a:ext cx="559943" cy="1111834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线连接符 75">
                <a:extLst>
                  <a:ext uri="{FF2B5EF4-FFF2-40B4-BE49-F238E27FC236}">
                    <a16:creationId xmlns:a16="http://schemas.microsoft.com/office/drawing/2014/main" id="{7D344268-2B4D-4A63-993D-A676E18B619D}"/>
                  </a:ext>
                </a:extLst>
              </p:cNvPr>
              <p:cNvCxnSpPr>
                <a:cxnSpLocks/>
                <a:stCxn id="21" idx="1"/>
                <a:endCxn id="46" idx="3"/>
              </p:cNvCxnSpPr>
              <p:nvPr/>
            </p:nvCxnSpPr>
            <p:spPr>
              <a:xfrm flipH="1" flipV="1">
                <a:off x="6348000" y="2990463"/>
                <a:ext cx="564840" cy="2093554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椭圆形标注 84">
              <a:extLst>
                <a:ext uri="{FF2B5EF4-FFF2-40B4-BE49-F238E27FC236}">
                  <a16:creationId xmlns:a16="http://schemas.microsoft.com/office/drawing/2014/main" id="{FCD1E956-F0B4-8CEB-8D47-3586AE935C8F}"/>
                </a:ext>
              </a:extLst>
            </p:cNvPr>
            <p:cNvSpPr/>
            <p:nvPr/>
          </p:nvSpPr>
          <p:spPr>
            <a:xfrm>
              <a:off x="1098511" y="1004933"/>
              <a:ext cx="2279177" cy="602628"/>
            </a:xfrm>
            <a:prstGeom prst="wedgeEllipseCallout">
              <a:avLst>
                <a:gd name="adj1" fmla="val -8202"/>
                <a:gd name="adj2" fmla="val 12817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等待中的进程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8256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7191DB88-5D07-8E55-2425-11133489CC4E}"/>
              </a:ext>
            </a:extLst>
          </p:cNvPr>
          <p:cNvGrpSpPr/>
          <p:nvPr/>
        </p:nvGrpSpPr>
        <p:grpSpPr>
          <a:xfrm>
            <a:off x="3007462" y="862988"/>
            <a:ext cx="6366783" cy="5342637"/>
            <a:chOff x="3007462" y="862988"/>
            <a:chExt cx="6366783" cy="5342637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683B30A1-A7D9-0010-2509-ED444001BC6C}"/>
                </a:ext>
              </a:extLst>
            </p:cNvPr>
            <p:cNvGrpSpPr/>
            <p:nvPr/>
          </p:nvGrpSpPr>
          <p:grpSpPr>
            <a:xfrm>
              <a:off x="3007466" y="862988"/>
              <a:ext cx="5802000" cy="5332978"/>
              <a:chOff x="838200" y="1099654"/>
              <a:chExt cx="4584852" cy="4270836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DDA7DB-35FD-06DF-6DEF-6EE094F86B07}"/>
                  </a:ext>
                </a:extLst>
              </p:cNvPr>
              <p:cNvSpPr/>
              <p:nvPr/>
            </p:nvSpPr>
            <p:spPr>
              <a:xfrm>
                <a:off x="838200" y="1906073"/>
                <a:ext cx="1943637" cy="637504"/>
              </a:xfrm>
              <a:prstGeom prst="rect">
                <a:avLst/>
              </a:prstGeom>
              <a:solidFill>
                <a:srgbClr val="F2CEF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chemeClr val="tx1"/>
                    </a:solidFill>
                  </a:rPr>
                  <a:t>P1</a:t>
                </a:r>
                <a:endParaRPr kumimoji="1"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D62C205-59BE-4F87-5870-0E3E445F9DF7}"/>
                  </a:ext>
                </a:extLst>
              </p:cNvPr>
              <p:cNvSpPr/>
              <p:nvPr/>
            </p:nvSpPr>
            <p:spPr>
              <a:xfrm>
                <a:off x="838200" y="5001158"/>
                <a:ext cx="1943634" cy="369332"/>
              </a:xfrm>
              <a:prstGeom prst="rect">
                <a:avLst/>
              </a:prstGeom>
              <a:solidFill>
                <a:srgbClr val="F2CEF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chemeClr val="tx1"/>
                    </a:solidFill>
                  </a:rPr>
                  <a:t>OS</a:t>
                </a:r>
                <a:endParaRPr kumimoji="1"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292BBDB-A7FB-0247-1111-2B8A4E5D90E7}"/>
                  </a:ext>
                </a:extLst>
              </p:cNvPr>
              <p:cNvSpPr txBox="1"/>
              <p:nvPr/>
            </p:nvSpPr>
            <p:spPr>
              <a:xfrm>
                <a:off x="1425934" y="1569921"/>
                <a:ext cx="1057968" cy="29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刚开始运行</a:t>
                </a: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3AE7BAC-777F-EBCC-C54D-945E7D04BE70}"/>
                  </a:ext>
                </a:extLst>
              </p:cNvPr>
              <p:cNvSpPr txBox="1"/>
              <p:nvPr/>
            </p:nvSpPr>
            <p:spPr>
              <a:xfrm>
                <a:off x="4365084" y="1569921"/>
                <a:ext cx="1057968" cy="29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一段时间后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4788F20-C2CA-B5B2-C359-ED477182E81A}"/>
                  </a:ext>
                </a:extLst>
              </p:cNvPr>
              <p:cNvSpPr txBox="1"/>
              <p:nvPr/>
            </p:nvSpPr>
            <p:spPr>
              <a:xfrm>
                <a:off x="2543933" y="1099654"/>
                <a:ext cx="1605192" cy="517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3600" b="1" dirty="0"/>
                  <a:t>可变分区</a:t>
                </a:r>
              </a:p>
            </p:txBody>
          </p:sp>
        </p:grp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D8286A23-C4DF-5D51-DFD9-A8830CC13071}"/>
                </a:ext>
              </a:extLst>
            </p:cNvPr>
            <p:cNvSpPr/>
            <p:nvPr/>
          </p:nvSpPr>
          <p:spPr>
            <a:xfrm>
              <a:off x="3007462" y="2666010"/>
              <a:ext cx="2459617" cy="1182467"/>
            </a:xfrm>
            <a:prstGeom prst="rect">
              <a:avLst/>
            </a:prstGeom>
            <a:solidFill>
              <a:srgbClr val="F2CE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P2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D30434F-8FE7-9D79-96EE-B1CFF27931FF}"/>
                </a:ext>
              </a:extLst>
            </p:cNvPr>
            <p:cNvSpPr/>
            <p:nvPr/>
          </p:nvSpPr>
          <p:spPr>
            <a:xfrm>
              <a:off x="3007462" y="3838819"/>
              <a:ext cx="2459617" cy="575116"/>
            </a:xfrm>
            <a:prstGeom prst="rect">
              <a:avLst/>
            </a:prstGeom>
            <a:solidFill>
              <a:srgbClr val="F2CE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P3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53F7CAD-760B-ED0A-ACD4-EEF996A50229}"/>
                </a:ext>
              </a:extLst>
            </p:cNvPr>
            <p:cNvSpPr/>
            <p:nvPr/>
          </p:nvSpPr>
          <p:spPr>
            <a:xfrm>
              <a:off x="3007462" y="4413934"/>
              <a:ext cx="2459614" cy="1320849"/>
            </a:xfrm>
            <a:prstGeom prst="rect">
              <a:avLst/>
            </a:prstGeom>
            <a:solidFill>
              <a:srgbClr val="F2CE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P4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45FBC4C-4014-5D2B-75B0-5434ABA4D5B2}"/>
                </a:ext>
              </a:extLst>
            </p:cNvPr>
            <p:cNvSpPr/>
            <p:nvPr/>
          </p:nvSpPr>
          <p:spPr>
            <a:xfrm>
              <a:off x="6912846" y="2666009"/>
              <a:ext cx="2459617" cy="461185"/>
            </a:xfrm>
            <a:prstGeom prst="rect">
              <a:avLst/>
            </a:prstGeom>
            <a:solidFill>
              <a:srgbClr val="F2CE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P5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E59A2CC-7D2C-E070-C693-98F3FC6A88BB}"/>
                </a:ext>
              </a:extLst>
            </p:cNvPr>
            <p:cNvSpPr/>
            <p:nvPr/>
          </p:nvSpPr>
          <p:spPr>
            <a:xfrm>
              <a:off x="6912843" y="3848476"/>
              <a:ext cx="2459617" cy="575116"/>
            </a:xfrm>
            <a:prstGeom prst="rect">
              <a:avLst/>
            </a:prstGeom>
            <a:solidFill>
              <a:srgbClr val="F2CE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P3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541DF33-ED39-4589-218F-9F1C3E5ACDAE}"/>
                </a:ext>
              </a:extLst>
            </p:cNvPr>
            <p:cNvSpPr/>
            <p:nvPr/>
          </p:nvSpPr>
          <p:spPr>
            <a:xfrm>
              <a:off x="6912840" y="4847799"/>
              <a:ext cx="2457839" cy="747784"/>
            </a:xfrm>
            <a:prstGeom prst="rect">
              <a:avLst/>
            </a:prstGeom>
            <a:solidFill>
              <a:srgbClr val="F2CE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P7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4E1789B-4644-79AA-513A-417B469E4778}"/>
                </a:ext>
              </a:extLst>
            </p:cNvPr>
            <p:cNvSpPr/>
            <p:nvPr/>
          </p:nvSpPr>
          <p:spPr>
            <a:xfrm>
              <a:off x="6914627" y="1869961"/>
              <a:ext cx="2459618" cy="796049"/>
            </a:xfrm>
            <a:prstGeom prst="rect">
              <a:avLst/>
            </a:prstGeom>
            <a:solidFill>
              <a:srgbClr val="F2CE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P1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7BB2A51-6622-BBD9-E37F-4B704DA15B23}"/>
                </a:ext>
              </a:extLst>
            </p:cNvPr>
            <p:cNvSpPr/>
            <p:nvPr/>
          </p:nvSpPr>
          <p:spPr>
            <a:xfrm>
              <a:off x="6912834" y="5744441"/>
              <a:ext cx="2459614" cy="461184"/>
            </a:xfrm>
            <a:prstGeom prst="rect">
              <a:avLst/>
            </a:prstGeom>
            <a:solidFill>
              <a:srgbClr val="F2CE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OS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EC8BF6A-7EA3-ABD4-BDC4-B65A31610F98}"/>
                </a:ext>
              </a:extLst>
            </p:cNvPr>
            <p:cNvSpPr/>
            <p:nvPr/>
          </p:nvSpPr>
          <p:spPr>
            <a:xfrm>
              <a:off x="6911064" y="3127194"/>
              <a:ext cx="2459615" cy="295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chemeClr val="tx1"/>
                  </a:solidFill>
                </a:rPr>
                <a:t>空闲碎片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61758A7-8F59-A9F0-062A-5BC2042C4DE7}"/>
                </a:ext>
              </a:extLst>
            </p:cNvPr>
            <p:cNvSpPr/>
            <p:nvPr/>
          </p:nvSpPr>
          <p:spPr>
            <a:xfrm>
              <a:off x="6912832" y="3424270"/>
              <a:ext cx="2459614" cy="424206"/>
            </a:xfrm>
            <a:prstGeom prst="rect">
              <a:avLst/>
            </a:prstGeom>
            <a:solidFill>
              <a:srgbClr val="F2CE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P6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87C86E7-1CC9-5140-397B-42CF2685035E}"/>
                </a:ext>
              </a:extLst>
            </p:cNvPr>
            <p:cNvSpPr/>
            <p:nvPr/>
          </p:nvSpPr>
          <p:spPr>
            <a:xfrm>
              <a:off x="6911065" y="4413934"/>
              <a:ext cx="2459614" cy="4338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chemeClr val="tx1"/>
                  </a:solidFill>
                </a:rPr>
                <a:t>空闲碎片</a:t>
              </a:r>
            </a:p>
          </p:txBody>
        </p:sp>
        <p:sp>
          <p:nvSpPr>
            <p:cNvPr id="11" name="右箭头 10">
              <a:extLst>
                <a:ext uri="{FF2B5EF4-FFF2-40B4-BE49-F238E27FC236}">
                  <a16:creationId xmlns:a16="http://schemas.microsoft.com/office/drawing/2014/main" id="{12A6D9D2-2893-814F-6D31-2F6F7E893B45}"/>
                </a:ext>
              </a:extLst>
            </p:cNvPr>
            <p:cNvSpPr/>
            <p:nvPr/>
          </p:nvSpPr>
          <p:spPr>
            <a:xfrm>
              <a:off x="5732060" y="3671248"/>
              <a:ext cx="899252" cy="75234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CB337D3-CBB4-853C-6B87-B7D97656273E}"/>
                </a:ext>
              </a:extLst>
            </p:cNvPr>
            <p:cNvSpPr/>
            <p:nvPr/>
          </p:nvSpPr>
          <p:spPr>
            <a:xfrm>
              <a:off x="6911065" y="5599575"/>
              <a:ext cx="2457839" cy="2399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chemeClr val="tx1"/>
                  </a:solidFill>
                </a:rPr>
                <a:t>空闲碎片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1725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360EF8F-856B-0323-482D-ECB380BC9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50" y="1047750"/>
            <a:ext cx="67183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55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DB592176-751A-1797-3770-EB6A7E7ED12F}"/>
              </a:ext>
            </a:extLst>
          </p:cNvPr>
          <p:cNvGrpSpPr/>
          <p:nvPr/>
        </p:nvGrpSpPr>
        <p:grpSpPr>
          <a:xfrm>
            <a:off x="0" y="341194"/>
            <a:ext cx="11946724" cy="6196084"/>
            <a:chOff x="0" y="341194"/>
            <a:chExt cx="11946724" cy="619608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53BF6FF-2AF2-2C26-860C-1E920C075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409700"/>
              <a:ext cx="5702300" cy="40386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780C7DF-1AFF-EC58-EAF6-EA063E24C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2300" y="812800"/>
              <a:ext cx="6244424" cy="4635500"/>
            </a:xfrm>
            <a:prstGeom prst="rect">
              <a:avLst/>
            </a:prstGeom>
          </p:spPr>
        </p:pic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3F1DB477-CA4E-5DAA-58A3-7D9B58F571C1}"/>
                </a:ext>
              </a:extLst>
            </p:cNvPr>
            <p:cNvCxnSpPr/>
            <p:nvPr/>
          </p:nvCxnSpPr>
          <p:spPr>
            <a:xfrm>
              <a:off x="5702300" y="341194"/>
              <a:ext cx="0" cy="61960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960C39C-D2F9-A603-E50D-A7968D7BED5B}"/>
                </a:ext>
              </a:extLst>
            </p:cNvPr>
            <p:cNvSpPr txBox="1"/>
            <p:nvPr/>
          </p:nvSpPr>
          <p:spPr>
            <a:xfrm>
              <a:off x="2040672" y="909064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 b="1" dirty="0"/>
                <a:t>程序分段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75CACC7-011F-53D9-2FD0-1BB1B1BF8548}"/>
                </a:ext>
              </a:extLst>
            </p:cNvPr>
            <p:cNvSpPr/>
            <p:nvPr/>
          </p:nvSpPr>
          <p:spPr>
            <a:xfrm>
              <a:off x="6096000" y="812800"/>
              <a:ext cx="2728509" cy="715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800" b="1" dirty="0">
                  <a:solidFill>
                    <a:schemeClr val="tx1"/>
                  </a:solidFill>
                </a:rPr>
                <a:t>逻辑段到物理段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2770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19E3264A-EF7F-AE38-28FD-5D8AFFA0493E}"/>
              </a:ext>
            </a:extLst>
          </p:cNvPr>
          <p:cNvGrpSpPr/>
          <p:nvPr/>
        </p:nvGrpSpPr>
        <p:grpSpPr>
          <a:xfrm>
            <a:off x="2277659" y="733314"/>
            <a:ext cx="6778785" cy="4964654"/>
            <a:chOff x="2277659" y="733314"/>
            <a:chExt cx="6778785" cy="4964654"/>
          </a:xfrm>
        </p:grpSpPr>
        <p:graphicFrame>
          <p:nvGraphicFramePr>
            <p:cNvPr id="4" name="图示 3">
              <a:extLst>
                <a:ext uri="{FF2B5EF4-FFF2-40B4-BE49-F238E27FC236}">
                  <a16:creationId xmlns:a16="http://schemas.microsoft.com/office/drawing/2014/main" id="{A8FCD2B3-37AE-1452-8B43-8817C6B0BB6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70767460"/>
                </p:ext>
              </p:extLst>
            </p:nvPr>
          </p:nvGraphicFramePr>
          <p:xfrm>
            <a:off x="2277659" y="1833147"/>
            <a:ext cx="3700060" cy="366126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D127888-F0BA-3BA3-1D7E-202A709A5B65}"/>
                </a:ext>
              </a:extLst>
            </p:cNvPr>
            <p:cNvSpPr/>
            <p:nvPr/>
          </p:nvSpPr>
          <p:spPr>
            <a:xfrm>
              <a:off x="6596827" y="733314"/>
              <a:ext cx="2459617" cy="796049"/>
            </a:xfrm>
            <a:prstGeom prst="rect">
              <a:avLst/>
            </a:prstGeom>
            <a:solidFill>
              <a:srgbClr val="F2CE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7AC1876-C583-2316-043B-702607FBD2B8}"/>
                </a:ext>
              </a:extLst>
            </p:cNvPr>
            <p:cNvSpPr/>
            <p:nvPr/>
          </p:nvSpPr>
          <p:spPr>
            <a:xfrm>
              <a:off x="6596827" y="4598135"/>
              <a:ext cx="2459614" cy="461184"/>
            </a:xfrm>
            <a:prstGeom prst="rect">
              <a:avLst/>
            </a:prstGeom>
            <a:solidFill>
              <a:srgbClr val="F2CE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2A22840-5676-CFAA-87AD-3B170E37E0DC}"/>
                </a:ext>
              </a:extLst>
            </p:cNvPr>
            <p:cNvSpPr/>
            <p:nvPr/>
          </p:nvSpPr>
          <p:spPr>
            <a:xfrm>
              <a:off x="6596824" y="1529364"/>
              <a:ext cx="2459614" cy="796050"/>
            </a:xfrm>
            <a:prstGeom prst="rect">
              <a:avLst/>
            </a:prstGeom>
            <a:solidFill>
              <a:srgbClr val="F2CE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A</a:t>
              </a:r>
            </a:p>
            <a:p>
              <a:pPr algn="ctr"/>
              <a:r>
                <a:rPr kumimoji="1" lang="zh-CN" altLang="en-US" b="1" dirty="0">
                  <a:solidFill>
                    <a:schemeClr val="tx1"/>
                  </a:solidFill>
                </a:rPr>
                <a:t>（</a:t>
              </a:r>
              <a:r>
                <a:rPr kumimoji="1" lang="en-US" altLang="zh-CN" b="1" dirty="0">
                  <a:solidFill>
                    <a:schemeClr val="tx1"/>
                  </a:solidFill>
                </a:rPr>
                <a:t>8K</a:t>
              </a:r>
              <a:r>
                <a:rPr kumimoji="1" lang="zh-CN" altLang="en-US" b="1" dirty="0">
                  <a:solidFill>
                    <a:schemeClr val="tx1"/>
                  </a:solidFill>
                </a:rPr>
                <a:t>）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093AB5C-2800-9B92-8812-C58E5B526961}"/>
                </a:ext>
              </a:extLst>
            </p:cNvPr>
            <p:cNvSpPr/>
            <p:nvPr/>
          </p:nvSpPr>
          <p:spPr>
            <a:xfrm>
              <a:off x="6596824" y="2325414"/>
              <a:ext cx="2459614" cy="951874"/>
            </a:xfrm>
            <a:prstGeom prst="rect">
              <a:avLst/>
            </a:prstGeom>
            <a:solidFill>
              <a:srgbClr val="F2CE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B</a:t>
              </a:r>
              <a:r>
                <a:rPr kumimoji="1" lang="zh-CN" altLang="en-US" b="1" dirty="0">
                  <a:solidFill>
                    <a:schemeClr val="tx1"/>
                  </a:solidFill>
                </a:rPr>
                <a:t>、</a:t>
              </a:r>
              <a:r>
                <a:rPr kumimoji="1" lang="en-US" altLang="zh-CN" b="1" dirty="0">
                  <a:solidFill>
                    <a:schemeClr val="tx1"/>
                  </a:solidFill>
                </a:rPr>
                <a:t>C</a:t>
              </a:r>
            </a:p>
            <a:p>
              <a:pPr algn="ctr"/>
              <a:r>
                <a:rPr kumimoji="1" lang="zh-CN" altLang="en-US" b="1" dirty="0">
                  <a:solidFill>
                    <a:schemeClr val="tx1"/>
                  </a:solidFill>
                </a:rPr>
                <a:t>（</a:t>
              </a:r>
              <a:r>
                <a:rPr kumimoji="1" lang="en-US" altLang="zh-CN" b="1" dirty="0">
                  <a:solidFill>
                    <a:schemeClr val="tx1"/>
                  </a:solidFill>
                </a:rPr>
                <a:t>10K</a:t>
              </a:r>
              <a:r>
                <a:rPr kumimoji="1" lang="zh-CN" altLang="en-US" b="1" dirty="0">
                  <a:solidFill>
                    <a:schemeClr val="tx1"/>
                  </a:solidFill>
                </a:rPr>
                <a:t>）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FD1A18D-6E66-CDC6-FECE-87F11C60C2DD}"/>
                </a:ext>
              </a:extLst>
            </p:cNvPr>
            <p:cNvSpPr/>
            <p:nvPr/>
          </p:nvSpPr>
          <p:spPr>
            <a:xfrm>
              <a:off x="6596823" y="3277287"/>
              <a:ext cx="2459614" cy="1320849"/>
            </a:xfrm>
            <a:prstGeom prst="rect">
              <a:avLst/>
            </a:prstGeom>
            <a:solidFill>
              <a:srgbClr val="F2CE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D</a:t>
              </a:r>
              <a:r>
                <a:rPr kumimoji="1" lang="zh-CN" altLang="en-US" b="1" dirty="0">
                  <a:solidFill>
                    <a:schemeClr val="tx1"/>
                  </a:solidFill>
                </a:rPr>
                <a:t>、</a:t>
              </a:r>
              <a:r>
                <a:rPr kumimoji="1" lang="en-US" altLang="zh-CN" b="1" dirty="0">
                  <a:solidFill>
                    <a:schemeClr val="tx1"/>
                  </a:solidFill>
                </a:rPr>
                <a:t>E</a:t>
              </a:r>
              <a:r>
                <a:rPr kumimoji="1" lang="zh-CN" altLang="en-US" b="1" dirty="0">
                  <a:solidFill>
                    <a:schemeClr val="tx1"/>
                  </a:solidFill>
                </a:rPr>
                <a:t>、</a:t>
              </a:r>
              <a:r>
                <a:rPr kumimoji="1" lang="en-US" altLang="zh-CN" b="1" dirty="0">
                  <a:solidFill>
                    <a:schemeClr val="tx1"/>
                  </a:solidFill>
                </a:rPr>
                <a:t>F</a:t>
              </a:r>
            </a:p>
            <a:p>
              <a:pPr algn="ctr"/>
              <a:r>
                <a:rPr kumimoji="1" lang="zh-CN" altLang="en-US" b="1" dirty="0">
                  <a:solidFill>
                    <a:schemeClr val="tx1"/>
                  </a:solidFill>
                </a:rPr>
                <a:t>（</a:t>
              </a:r>
              <a:r>
                <a:rPr kumimoji="1" lang="en-US" altLang="zh-CN" b="1" dirty="0">
                  <a:solidFill>
                    <a:schemeClr val="tx1"/>
                  </a:solidFill>
                </a:rPr>
                <a:t>12K</a:t>
              </a:r>
              <a:r>
                <a:rPr kumimoji="1" lang="zh-CN" altLang="en-US" b="1" dirty="0">
                  <a:solidFill>
                    <a:schemeClr val="tx1"/>
                  </a:solidFill>
                </a:rPr>
                <a:t>）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2902F1D-6128-68B4-6EA8-A1A08DE90C0F}"/>
                </a:ext>
              </a:extLst>
            </p:cNvPr>
            <p:cNvSpPr txBox="1"/>
            <p:nvPr/>
          </p:nvSpPr>
          <p:spPr>
            <a:xfrm>
              <a:off x="3275463" y="5328636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程序为</a:t>
              </a:r>
              <a:r>
                <a:rPr kumimoji="1" lang="en-US" altLang="zh-CN" dirty="0"/>
                <a:t>52K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E962108-EC6B-03CE-5093-63C505353AE4}"/>
                </a:ext>
              </a:extLst>
            </p:cNvPr>
            <p:cNvSpPr txBox="1"/>
            <p:nvPr/>
          </p:nvSpPr>
          <p:spPr>
            <a:xfrm>
              <a:off x="6855851" y="5328636"/>
              <a:ext cx="1941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占用物理内存</a:t>
              </a:r>
              <a:r>
                <a:rPr kumimoji="1" lang="en-US" altLang="zh-CN" dirty="0"/>
                <a:t>30K</a:t>
              </a:r>
              <a:endParaRPr kumimoji="1" lang="zh-CN" altLang="en-US" dirty="0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DFFD7284-E005-E5E7-1EB2-BC8273C7D18D}"/>
              </a:ext>
            </a:extLst>
          </p:cNvPr>
          <p:cNvSpPr txBox="1"/>
          <p:nvPr/>
        </p:nvSpPr>
        <p:spPr>
          <a:xfrm>
            <a:off x="2903566" y="86972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覆盖技术</a:t>
            </a:r>
          </a:p>
        </p:txBody>
      </p:sp>
    </p:spTree>
    <p:extLst>
      <p:ext uri="{BB962C8B-B14F-4D97-AF65-F5344CB8AC3E}">
        <p14:creationId xmlns:p14="http://schemas.microsoft.com/office/powerpoint/2010/main" val="339900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49920AFB-81C7-D351-E704-06CE981767A0}"/>
              </a:ext>
            </a:extLst>
          </p:cNvPr>
          <p:cNvGrpSpPr/>
          <p:nvPr/>
        </p:nvGrpSpPr>
        <p:grpSpPr>
          <a:xfrm>
            <a:off x="1043492" y="1091469"/>
            <a:ext cx="7818422" cy="4609649"/>
            <a:chOff x="1043492" y="1091469"/>
            <a:chExt cx="7818422" cy="460964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0BE3290-D5B6-0548-FB98-64A78A5F5539}"/>
                </a:ext>
              </a:extLst>
            </p:cNvPr>
            <p:cNvSpPr/>
            <p:nvPr/>
          </p:nvSpPr>
          <p:spPr>
            <a:xfrm>
              <a:off x="1043492" y="1108038"/>
              <a:ext cx="2775473" cy="1850315"/>
            </a:xfrm>
            <a:prstGeom prst="rect">
              <a:avLst/>
            </a:prstGeom>
            <a:solidFill>
              <a:srgbClr val="CDD5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800" b="1" dirty="0">
                  <a:solidFill>
                    <a:schemeClr val="tx1"/>
                  </a:solidFill>
                </a:rPr>
                <a:t>内核地址空间</a:t>
              </a:r>
              <a:endParaRPr kumimoji="1" lang="en-US" altLang="zh-CN" sz="28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sz="2800" b="1" dirty="0">
                  <a:solidFill>
                    <a:schemeClr val="tx1"/>
                  </a:solidFill>
                </a:rPr>
                <a:t>0xFFFF......</a:t>
              </a:r>
              <a:endParaRPr kumimoji="1" lang="zh-CN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3FC5377-EFE7-63E8-ABDB-93A287019AE4}"/>
                </a:ext>
              </a:extLst>
            </p:cNvPr>
            <p:cNvSpPr/>
            <p:nvPr/>
          </p:nvSpPr>
          <p:spPr>
            <a:xfrm>
              <a:off x="1043492" y="2958353"/>
              <a:ext cx="2775473" cy="1850315"/>
            </a:xfrm>
            <a:prstGeom prst="rect">
              <a:avLst/>
            </a:prstGeom>
            <a:solidFill>
              <a:srgbClr val="CDD5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800" b="1" dirty="0">
                  <a:solidFill>
                    <a:schemeClr val="tx1"/>
                  </a:solidFill>
                </a:rPr>
                <a:t>用户地址空间</a:t>
              </a:r>
              <a:endParaRPr kumimoji="1" lang="en-US" altLang="zh-CN" sz="28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sz="2800" b="1" dirty="0">
                  <a:solidFill>
                    <a:schemeClr val="tx1"/>
                  </a:solidFill>
                </a:rPr>
                <a:t>0x0000......</a:t>
              </a:r>
              <a:endParaRPr kumimoji="1" lang="zh-CN" altLang="en-US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C3598E4A-0865-2F6A-3EF0-B8C10BC09A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8965" y="1091469"/>
              <a:ext cx="1676397" cy="1866884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E4330FF9-BC84-6AF3-E11C-9A7CE112E6FA}"/>
                </a:ext>
              </a:extLst>
            </p:cNvPr>
            <p:cNvCxnSpPr>
              <a:cxnSpLocks/>
            </p:cNvCxnSpPr>
            <p:nvPr/>
          </p:nvCxnSpPr>
          <p:spPr>
            <a:xfrm>
              <a:off x="3818965" y="4808668"/>
              <a:ext cx="1676397" cy="892450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9CC2353-7973-00BB-3A31-3E15286B7538}"/>
                </a:ext>
              </a:extLst>
            </p:cNvPr>
            <p:cNvSpPr/>
            <p:nvPr/>
          </p:nvSpPr>
          <p:spPr>
            <a:xfrm>
              <a:off x="5495366" y="1091469"/>
              <a:ext cx="2420471" cy="925157"/>
            </a:xfrm>
            <a:prstGeom prst="rect">
              <a:avLst/>
            </a:prstGeom>
            <a:solidFill>
              <a:srgbClr val="A2E19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 b="1" dirty="0">
                  <a:solidFill>
                    <a:schemeClr val="tx1"/>
                  </a:solidFill>
                </a:rPr>
                <a:t>栈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6AD5552-7F79-320C-CCF9-96D5F67944FA}"/>
                </a:ext>
              </a:extLst>
            </p:cNvPr>
            <p:cNvSpPr/>
            <p:nvPr/>
          </p:nvSpPr>
          <p:spPr>
            <a:xfrm>
              <a:off x="5495366" y="2016626"/>
              <a:ext cx="2420471" cy="925157"/>
            </a:xfrm>
            <a:prstGeom prst="rect">
              <a:avLst/>
            </a:prstGeom>
            <a:solidFill>
              <a:srgbClr val="CDD5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b="1" dirty="0">
                  <a:solidFill>
                    <a:schemeClr val="tx1"/>
                  </a:solidFill>
                </a:rPr>
                <a:t>共享库、内存映射文件等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27AC2DA-246F-625E-5884-9058500C3F5F}"/>
                </a:ext>
              </a:extLst>
            </p:cNvPr>
            <p:cNvSpPr/>
            <p:nvPr/>
          </p:nvSpPr>
          <p:spPr>
            <a:xfrm>
              <a:off x="5495365" y="2957923"/>
              <a:ext cx="2420471" cy="925157"/>
            </a:xfrm>
            <a:prstGeom prst="rect">
              <a:avLst/>
            </a:prstGeom>
            <a:solidFill>
              <a:srgbClr val="DDE6C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 b="1" dirty="0">
                  <a:solidFill>
                    <a:schemeClr val="tx1"/>
                  </a:solidFill>
                </a:rPr>
                <a:t>堆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EC4C6BD-3946-107C-72D2-7E4CB216CE74}"/>
                </a:ext>
              </a:extLst>
            </p:cNvPr>
            <p:cNvSpPr/>
            <p:nvPr/>
          </p:nvSpPr>
          <p:spPr>
            <a:xfrm>
              <a:off x="5495364" y="3866942"/>
              <a:ext cx="2420471" cy="925157"/>
            </a:xfrm>
            <a:prstGeom prst="rect">
              <a:avLst/>
            </a:prstGeom>
            <a:solidFill>
              <a:srgbClr val="F2CE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 b="1" dirty="0">
                  <a:solidFill>
                    <a:schemeClr val="tx1"/>
                  </a:solidFill>
                </a:rPr>
                <a:t>数据段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BFAAAA2-4005-71C7-6A05-949176D27EC6}"/>
                </a:ext>
              </a:extLst>
            </p:cNvPr>
            <p:cNvSpPr/>
            <p:nvPr/>
          </p:nvSpPr>
          <p:spPr>
            <a:xfrm>
              <a:off x="5495363" y="4775961"/>
              <a:ext cx="2420471" cy="925157"/>
            </a:xfrm>
            <a:prstGeom prst="rect">
              <a:avLst/>
            </a:prstGeom>
            <a:solidFill>
              <a:srgbClr val="E8E9F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 b="1" dirty="0">
                  <a:solidFill>
                    <a:schemeClr val="tx1"/>
                  </a:solidFill>
                </a:rPr>
                <a:t>代码段</a:t>
              </a:r>
            </a:p>
          </p:txBody>
        </p: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7940BCCE-59E5-DA4B-AB89-8CB873FDFBCB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7915834" y="5055659"/>
              <a:ext cx="48409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4D64280-E458-11FC-F4D5-5B926C85531F}"/>
                </a:ext>
              </a:extLst>
            </p:cNvPr>
            <p:cNvSpPr txBox="1"/>
            <p:nvPr/>
          </p:nvSpPr>
          <p:spPr>
            <a:xfrm>
              <a:off x="8399928" y="4870993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/>
                <a:t>PC</a:t>
              </a:r>
              <a:endParaRPr kumimoji="1" lang="zh-CN" altLang="en-US" b="1" dirty="0"/>
            </a:p>
          </p:txBody>
        </p: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DBDBE887-4359-4F98-E16A-840BBD2B651C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7915834" y="2016626"/>
              <a:ext cx="48409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9154155-E5E6-E03E-51FD-6A099D1625A3}"/>
                </a:ext>
              </a:extLst>
            </p:cNvPr>
            <p:cNvSpPr txBox="1"/>
            <p:nvPr/>
          </p:nvSpPr>
          <p:spPr>
            <a:xfrm>
              <a:off x="8399928" y="183196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/>
                <a:t>SP</a:t>
              </a:r>
              <a:endParaRPr kumimoji="1"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22135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A12492D-F248-4299-E2B3-1D749FFC3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520229"/>
              </p:ext>
            </p:extLst>
          </p:nvPr>
        </p:nvGraphicFramePr>
        <p:xfrm>
          <a:off x="891686" y="364666"/>
          <a:ext cx="2647580" cy="1517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790">
                  <a:extLst>
                    <a:ext uri="{9D8B030D-6E8A-4147-A177-3AD203B41FA5}">
                      <a16:colId xmlns:a16="http://schemas.microsoft.com/office/drawing/2014/main" val="1962186672"/>
                    </a:ext>
                  </a:extLst>
                </a:gridCol>
                <a:gridCol w="1323790">
                  <a:extLst>
                    <a:ext uri="{9D8B030D-6E8A-4147-A177-3AD203B41FA5}">
                      <a16:colId xmlns:a16="http://schemas.microsoft.com/office/drawing/2014/main" val="2684422487"/>
                    </a:ext>
                  </a:extLst>
                </a:gridCol>
              </a:tblGrid>
              <a:tr h="4199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运行时间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58676"/>
                  </a:ext>
                </a:extLst>
              </a:tr>
              <a:tr h="283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724561"/>
                  </a:ext>
                </a:extLst>
              </a:tr>
              <a:tr h="283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13110"/>
                  </a:ext>
                </a:extLst>
              </a:tr>
              <a:tr h="283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90951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DF11D413-FA3B-07A1-8931-02C40FABD9BD}"/>
              </a:ext>
            </a:extLst>
          </p:cNvPr>
          <p:cNvSpPr/>
          <p:nvPr/>
        </p:nvSpPr>
        <p:spPr>
          <a:xfrm>
            <a:off x="1920240" y="2409713"/>
            <a:ext cx="3238052" cy="398033"/>
          </a:xfrm>
          <a:prstGeom prst="rect">
            <a:avLst/>
          </a:prstGeom>
          <a:solidFill>
            <a:srgbClr val="F2CE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P1</a:t>
            </a:r>
            <a:endParaRPr kumimoji="1" lang="zh-CN" altLang="en-US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481540-561A-2A25-CAD7-2CADBDBC7900}"/>
              </a:ext>
            </a:extLst>
          </p:cNvPr>
          <p:cNvSpPr txBox="1"/>
          <p:nvPr/>
        </p:nvSpPr>
        <p:spPr>
          <a:xfrm>
            <a:off x="1766993" y="28077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8B1421-332A-BA69-07BF-52EACF12BD2A}"/>
              </a:ext>
            </a:extLst>
          </p:cNvPr>
          <p:cNvSpPr txBox="1"/>
          <p:nvPr/>
        </p:nvSpPr>
        <p:spPr>
          <a:xfrm>
            <a:off x="5005045" y="282478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C905D8-1EDA-DFFD-072D-B76CAB9E45E6}"/>
              </a:ext>
            </a:extLst>
          </p:cNvPr>
          <p:cNvSpPr/>
          <p:nvPr/>
        </p:nvSpPr>
        <p:spPr>
          <a:xfrm>
            <a:off x="5158292" y="2409713"/>
            <a:ext cx="645458" cy="398033"/>
          </a:xfrm>
          <a:prstGeom prst="rect">
            <a:avLst/>
          </a:prstGeom>
          <a:solidFill>
            <a:srgbClr val="F2CE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P2</a:t>
            </a:r>
            <a:endParaRPr kumimoji="1" lang="zh-CN" altLang="en-US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E2BAF8-3696-7C67-468A-B884BEEB116B}"/>
              </a:ext>
            </a:extLst>
          </p:cNvPr>
          <p:cNvSpPr/>
          <p:nvPr/>
        </p:nvSpPr>
        <p:spPr>
          <a:xfrm>
            <a:off x="5803750" y="2409713"/>
            <a:ext cx="645458" cy="398033"/>
          </a:xfrm>
          <a:prstGeom prst="rect">
            <a:avLst/>
          </a:prstGeom>
          <a:solidFill>
            <a:srgbClr val="F2CE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P3</a:t>
            </a:r>
            <a:endParaRPr kumimoji="1" lang="zh-CN" altLang="en-US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EC128A-1C23-6BA4-5EDC-0020EE91B4F5}"/>
              </a:ext>
            </a:extLst>
          </p:cNvPr>
          <p:cNvSpPr txBox="1"/>
          <p:nvPr/>
        </p:nvSpPr>
        <p:spPr>
          <a:xfrm>
            <a:off x="5589589" y="280774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27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5964153-5855-A646-65EE-28A8A1681395}"/>
              </a:ext>
            </a:extLst>
          </p:cNvPr>
          <p:cNvSpPr txBox="1"/>
          <p:nvPr/>
        </p:nvSpPr>
        <p:spPr>
          <a:xfrm>
            <a:off x="6232072" y="280774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30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590CC8E-CFC9-3D7A-D02A-BE221897245C}"/>
              </a:ext>
            </a:extLst>
          </p:cNvPr>
          <p:cNvSpPr txBox="1"/>
          <p:nvPr/>
        </p:nvSpPr>
        <p:spPr>
          <a:xfrm>
            <a:off x="7094666" y="2285563"/>
            <a:ext cx="3852337" cy="646331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吞吐量： </a:t>
            </a:r>
            <a:r>
              <a:rPr kumimoji="1" lang="en-US" altLang="zh-CN" dirty="0">
                <a:solidFill>
                  <a:srgbClr val="0070C0"/>
                </a:solidFill>
              </a:rPr>
              <a:t>3job/30s = 0.1job/s</a:t>
            </a:r>
          </a:p>
          <a:p>
            <a:r>
              <a:rPr kumimoji="1" lang="zh-CN" altLang="en-US" dirty="0">
                <a:solidFill>
                  <a:srgbClr val="0070C0"/>
                </a:solidFill>
              </a:rPr>
              <a:t>平均周转时间</a:t>
            </a:r>
            <a:r>
              <a:rPr kumimoji="1" lang="en-US" altLang="zh-CN" dirty="0">
                <a:solidFill>
                  <a:srgbClr val="0070C0"/>
                </a:solidFill>
                <a:sym typeface="Wingdings" pitchFamily="2" charset="2"/>
              </a:rPr>
              <a:t>(24s+27s+30s)/3 = 27s</a:t>
            </a:r>
            <a:endParaRPr kumimoji="1" lang="en-US" altLang="zh-CN" dirty="0">
              <a:solidFill>
                <a:srgbClr val="0070C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1E50BB6-27D2-980F-3270-E23F5A49DAFE}"/>
              </a:ext>
            </a:extLst>
          </p:cNvPr>
          <p:cNvSpPr txBox="1"/>
          <p:nvPr/>
        </p:nvSpPr>
        <p:spPr>
          <a:xfrm>
            <a:off x="247768" y="2424064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FCFS</a:t>
            </a:r>
            <a:r>
              <a:rPr kumimoji="1" lang="zh-CN" altLang="en-US" dirty="0"/>
              <a:t>调度算法：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9E3C4D8-FEF2-5C46-E77D-E865280D2AF5}"/>
              </a:ext>
            </a:extLst>
          </p:cNvPr>
          <p:cNvSpPr/>
          <p:nvPr/>
        </p:nvSpPr>
        <p:spPr>
          <a:xfrm>
            <a:off x="3185289" y="3586807"/>
            <a:ext cx="3238052" cy="398033"/>
          </a:xfrm>
          <a:prstGeom prst="rect">
            <a:avLst/>
          </a:prstGeom>
          <a:solidFill>
            <a:srgbClr val="F2CE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P1</a:t>
            </a:r>
            <a:endParaRPr kumimoji="1" lang="zh-CN" altLang="en-US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DA233A1-FBDF-3233-C308-0383A71FA63D}"/>
              </a:ext>
            </a:extLst>
          </p:cNvPr>
          <p:cNvSpPr txBox="1"/>
          <p:nvPr/>
        </p:nvSpPr>
        <p:spPr>
          <a:xfrm>
            <a:off x="1766993" y="39848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F84A0DD-F3C4-3F5F-19DD-DAF87C73E228}"/>
              </a:ext>
            </a:extLst>
          </p:cNvPr>
          <p:cNvSpPr txBox="1"/>
          <p:nvPr/>
        </p:nvSpPr>
        <p:spPr>
          <a:xfrm>
            <a:off x="2351537" y="3970490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BE3A86-4672-13FC-7716-0EAEF79C5071}"/>
              </a:ext>
            </a:extLst>
          </p:cNvPr>
          <p:cNvSpPr/>
          <p:nvPr/>
        </p:nvSpPr>
        <p:spPr>
          <a:xfrm>
            <a:off x="1920240" y="3586807"/>
            <a:ext cx="645458" cy="398033"/>
          </a:xfrm>
          <a:prstGeom prst="rect">
            <a:avLst/>
          </a:prstGeom>
          <a:solidFill>
            <a:srgbClr val="F2CE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P2</a:t>
            </a:r>
            <a:endParaRPr kumimoji="1" lang="zh-CN" altLang="en-US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F3F396-70C2-D8E9-0570-6C053A04D377}"/>
              </a:ext>
            </a:extLst>
          </p:cNvPr>
          <p:cNvSpPr/>
          <p:nvPr/>
        </p:nvSpPr>
        <p:spPr>
          <a:xfrm>
            <a:off x="2565698" y="3586807"/>
            <a:ext cx="645458" cy="398033"/>
          </a:xfrm>
          <a:prstGeom prst="rect">
            <a:avLst/>
          </a:prstGeom>
          <a:solidFill>
            <a:srgbClr val="F2CE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P3</a:t>
            </a:r>
            <a:endParaRPr kumimoji="1" lang="zh-CN" altLang="en-US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4862A7-226A-7F4B-1F58-94F43AE402E6}"/>
              </a:ext>
            </a:extLst>
          </p:cNvPr>
          <p:cNvSpPr txBox="1"/>
          <p:nvPr/>
        </p:nvSpPr>
        <p:spPr>
          <a:xfrm>
            <a:off x="2976545" y="39704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B00CAE-092F-DA62-84DE-30ECCB054C84}"/>
              </a:ext>
            </a:extLst>
          </p:cNvPr>
          <p:cNvSpPr txBox="1"/>
          <p:nvPr/>
        </p:nvSpPr>
        <p:spPr>
          <a:xfrm>
            <a:off x="6232072" y="39848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30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912DD05-82AB-E317-2EBA-AE510F24A765}"/>
              </a:ext>
            </a:extLst>
          </p:cNvPr>
          <p:cNvSpPr txBox="1"/>
          <p:nvPr/>
        </p:nvSpPr>
        <p:spPr>
          <a:xfrm>
            <a:off x="7094666" y="3462657"/>
            <a:ext cx="3608680" cy="646331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25308363">
                  <a:custGeom>
                    <a:avLst/>
                    <a:gdLst>
                      <a:gd name="connsiteX0" fmla="*/ 0 w 3608680"/>
                      <a:gd name="connsiteY0" fmla="*/ 0 h 646331"/>
                      <a:gd name="connsiteX1" fmla="*/ 551613 w 3608680"/>
                      <a:gd name="connsiteY1" fmla="*/ 0 h 646331"/>
                      <a:gd name="connsiteX2" fmla="*/ 1139312 w 3608680"/>
                      <a:gd name="connsiteY2" fmla="*/ 0 h 646331"/>
                      <a:gd name="connsiteX3" fmla="*/ 1618751 w 3608680"/>
                      <a:gd name="connsiteY3" fmla="*/ 0 h 646331"/>
                      <a:gd name="connsiteX4" fmla="*/ 2098190 w 3608680"/>
                      <a:gd name="connsiteY4" fmla="*/ 0 h 646331"/>
                      <a:gd name="connsiteX5" fmla="*/ 2649802 w 3608680"/>
                      <a:gd name="connsiteY5" fmla="*/ 0 h 646331"/>
                      <a:gd name="connsiteX6" fmla="*/ 3608680 w 3608680"/>
                      <a:gd name="connsiteY6" fmla="*/ 0 h 646331"/>
                      <a:gd name="connsiteX7" fmla="*/ 3608680 w 3608680"/>
                      <a:gd name="connsiteY7" fmla="*/ 303776 h 646331"/>
                      <a:gd name="connsiteX8" fmla="*/ 3608680 w 3608680"/>
                      <a:gd name="connsiteY8" fmla="*/ 646331 h 646331"/>
                      <a:gd name="connsiteX9" fmla="*/ 3129241 w 3608680"/>
                      <a:gd name="connsiteY9" fmla="*/ 646331 h 646331"/>
                      <a:gd name="connsiteX10" fmla="*/ 2685889 w 3608680"/>
                      <a:gd name="connsiteY10" fmla="*/ 646331 h 646331"/>
                      <a:gd name="connsiteX11" fmla="*/ 2170363 w 3608680"/>
                      <a:gd name="connsiteY11" fmla="*/ 646331 h 646331"/>
                      <a:gd name="connsiteX12" fmla="*/ 1690924 w 3608680"/>
                      <a:gd name="connsiteY12" fmla="*/ 646331 h 646331"/>
                      <a:gd name="connsiteX13" fmla="*/ 1247572 w 3608680"/>
                      <a:gd name="connsiteY13" fmla="*/ 646331 h 646331"/>
                      <a:gd name="connsiteX14" fmla="*/ 840307 w 3608680"/>
                      <a:gd name="connsiteY14" fmla="*/ 646331 h 646331"/>
                      <a:gd name="connsiteX15" fmla="*/ 0 w 3608680"/>
                      <a:gd name="connsiteY15" fmla="*/ 646331 h 646331"/>
                      <a:gd name="connsiteX16" fmla="*/ 0 w 3608680"/>
                      <a:gd name="connsiteY16" fmla="*/ 310239 h 646331"/>
                      <a:gd name="connsiteX17" fmla="*/ 0 w 3608680"/>
                      <a:gd name="connsiteY17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608680" h="646331" extrusionOk="0">
                        <a:moveTo>
                          <a:pt x="0" y="0"/>
                        </a:moveTo>
                        <a:cubicBezTo>
                          <a:pt x="194390" y="-17940"/>
                          <a:pt x="354592" y="34040"/>
                          <a:pt x="551613" y="0"/>
                        </a:cubicBezTo>
                        <a:cubicBezTo>
                          <a:pt x="748634" y="-34040"/>
                          <a:pt x="973956" y="70276"/>
                          <a:pt x="1139312" y="0"/>
                        </a:cubicBezTo>
                        <a:cubicBezTo>
                          <a:pt x="1304668" y="-70276"/>
                          <a:pt x="1406932" y="50001"/>
                          <a:pt x="1618751" y="0"/>
                        </a:cubicBezTo>
                        <a:cubicBezTo>
                          <a:pt x="1830570" y="-50001"/>
                          <a:pt x="1941314" y="52823"/>
                          <a:pt x="2098190" y="0"/>
                        </a:cubicBezTo>
                        <a:cubicBezTo>
                          <a:pt x="2255066" y="-52823"/>
                          <a:pt x="2380268" y="54764"/>
                          <a:pt x="2649802" y="0"/>
                        </a:cubicBezTo>
                        <a:cubicBezTo>
                          <a:pt x="2919336" y="-54764"/>
                          <a:pt x="3136644" y="112474"/>
                          <a:pt x="3608680" y="0"/>
                        </a:cubicBezTo>
                        <a:cubicBezTo>
                          <a:pt x="3639597" y="99675"/>
                          <a:pt x="3585779" y="162115"/>
                          <a:pt x="3608680" y="303776"/>
                        </a:cubicBezTo>
                        <a:cubicBezTo>
                          <a:pt x="3631581" y="445437"/>
                          <a:pt x="3596951" y="496673"/>
                          <a:pt x="3608680" y="646331"/>
                        </a:cubicBezTo>
                        <a:cubicBezTo>
                          <a:pt x="3414588" y="672241"/>
                          <a:pt x="3243404" y="628387"/>
                          <a:pt x="3129241" y="646331"/>
                        </a:cubicBezTo>
                        <a:cubicBezTo>
                          <a:pt x="3015078" y="664275"/>
                          <a:pt x="2872061" y="613855"/>
                          <a:pt x="2685889" y="646331"/>
                        </a:cubicBezTo>
                        <a:cubicBezTo>
                          <a:pt x="2499717" y="678807"/>
                          <a:pt x="2365405" y="595826"/>
                          <a:pt x="2170363" y="646331"/>
                        </a:cubicBezTo>
                        <a:cubicBezTo>
                          <a:pt x="1975321" y="696836"/>
                          <a:pt x="1884306" y="612320"/>
                          <a:pt x="1690924" y="646331"/>
                        </a:cubicBezTo>
                        <a:cubicBezTo>
                          <a:pt x="1497542" y="680342"/>
                          <a:pt x="1362522" y="631539"/>
                          <a:pt x="1247572" y="646331"/>
                        </a:cubicBezTo>
                        <a:cubicBezTo>
                          <a:pt x="1132622" y="661123"/>
                          <a:pt x="924091" y="644447"/>
                          <a:pt x="840307" y="646331"/>
                        </a:cubicBezTo>
                        <a:cubicBezTo>
                          <a:pt x="756523" y="648215"/>
                          <a:pt x="175278" y="638971"/>
                          <a:pt x="0" y="646331"/>
                        </a:cubicBezTo>
                        <a:cubicBezTo>
                          <a:pt x="-10344" y="504258"/>
                          <a:pt x="13665" y="441569"/>
                          <a:pt x="0" y="310239"/>
                        </a:cubicBezTo>
                        <a:cubicBezTo>
                          <a:pt x="-13665" y="178909"/>
                          <a:pt x="1543" y="12178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吞吐量： </a:t>
            </a:r>
            <a:r>
              <a:rPr kumimoji="1" lang="en-US" altLang="zh-CN" dirty="0">
                <a:solidFill>
                  <a:srgbClr val="0070C0"/>
                </a:solidFill>
              </a:rPr>
              <a:t>3job/30s = 0.1job/s</a:t>
            </a:r>
          </a:p>
          <a:p>
            <a:r>
              <a:rPr kumimoji="1" lang="zh-CN" altLang="en-US" dirty="0">
                <a:solidFill>
                  <a:srgbClr val="0070C0"/>
                </a:solidFill>
              </a:rPr>
              <a:t>平均周转时间</a:t>
            </a:r>
            <a:r>
              <a:rPr kumimoji="1" lang="en-US" altLang="zh-CN" dirty="0">
                <a:solidFill>
                  <a:srgbClr val="0070C0"/>
                </a:solidFill>
                <a:sym typeface="Wingdings" pitchFamily="2" charset="2"/>
              </a:rPr>
              <a:t>(20s+3s+6s)/3 = 13s</a:t>
            </a:r>
            <a:endParaRPr kumimoji="1" lang="en-US" altLang="zh-CN" dirty="0">
              <a:solidFill>
                <a:srgbClr val="0070C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744F681-FE13-A3AB-E4D3-E1212425FF3E}"/>
              </a:ext>
            </a:extLst>
          </p:cNvPr>
          <p:cNvSpPr txBox="1"/>
          <p:nvPr/>
        </p:nvSpPr>
        <p:spPr>
          <a:xfrm>
            <a:off x="247768" y="360115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SJF</a:t>
            </a:r>
            <a:r>
              <a:rPr kumimoji="1" lang="zh-CN" altLang="en-US" dirty="0"/>
              <a:t>调度算法：</a:t>
            </a:r>
          </a:p>
        </p:txBody>
      </p:sp>
    </p:spTree>
    <p:extLst>
      <p:ext uri="{BB962C8B-B14F-4D97-AF65-F5344CB8AC3E}">
        <p14:creationId xmlns:p14="http://schemas.microsoft.com/office/powerpoint/2010/main" val="35251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7AF525-A3E7-C331-4AAA-CF4283E8A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456474"/>
              </p:ext>
            </p:extLst>
          </p:nvPr>
        </p:nvGraphicFramePr>
        <p:xfrm>
          <a:off x="1321996" y="235573"/>
          <a:ext cx="3626520" cy="1902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840">
                  <a:extLst>
                    <a:ext uri="{9D8B030D-6E8A-4147-A177-3AD203B41FA5}">
                      <a16:colId xmlns:a16="http://schemas.microsoft.com/office/drawing/2014/main" val="1710390941"/>
                    </a:ext>
                  </a:extLst>
                </a:gridCol>
                <a:gridCol w="1208840">
                  <a:extLst>
                    <a:ext uri="{9D8B030D-6E8A-4147-A177-3AD203B41FA5}">
                      <a16:colId xmlns:a16="http://schemas.microsoft.com/office/drawing/2014/main" val="2142988891"/>
                    </a:ext>
                  </a:extLst>
                </a:gridCol>
                <a:gridCol w="1208840">
                  <a:extLst>
                    <a:ext uri="{9D8B030D-6E8A-4147-A177-3AD203B41FA5}">
                      <a16:colId xmlns:a16="http://schemas.microsoft.com/office/drawing/2014/main" val="2721102210"/>
                    </a:ext>
                  </a:extLst>
                </a:gridCol>
              </a:tblGrid>
              <a:tr h="439226">
                <a:tc>
                  <a:txBody>
                    <a:bodyPr/>
                    <a:lstStyle/>
                    <a:p>
                      <a:r>
                        <a:rPr lang="zh-CN" altLang="en-US" dirty="0"/>
                        <a:t>进程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到达时刻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运行时间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5902"/>
                  </a:ext>
                </a:extLst>
              </a:tr>
              <a:tr h="310016">
                <a:tc>
                  <a:txBody>
                    <a:bodyPr/>
                    <a:lstStyle/>
                    <a:p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250547"/>
                  </a:ext>
                </a:extLst>
              </a:tr>
              <a:tr h="310016">
                <a:tc>
                  <a:txBody>
                    <a:bodyPr/>
                    <a:lstStyle/>
                    <a:p>
                      <a:r>
                        <a:rPr lang="en-US" altLang="zh-CN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488173"/>
                  </a:ext>
                </a:extLst>
              </a:tr>
              <a:tr h="310016">
                <a:tc>
                  <a:txBody>
                    <a:bodyPr/>
                    <a:lstStyle/>
                    <a:p>
                      <a:r>
                        <a:rPr lang="en-US" altLang="zh-CN" dirty="0"/>
                        <a:t>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364255"/>
                  </a:ext>
                </a:extLst>
              </a:tr>
              <a:tr h="310016">
                <a:tc>
                  <a:txBody>
                    <a:bodyPr/>
                    <a:lstStyle/>
                    <a:p>
                      <a:r>
                        <a:rPr lang="en-US" altLang="zh-CN" dirty="0"/>
                        <a:t>P4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525589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1945BC20-3B78-8211-6A74-D6EECF9BD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864" y="3989310"/>
            <a:ext cx="6322312" cy="98419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0E53146-8611-5F64-58EA-2B8C6CD8BA68}"/>
              </a:ext>
            </a:extLst>
          </p:cNvPr>
          <p:cNvSpPr txBox="1"/>
          <p:nvPr/>
        </p:nvSpPr>
        <p:spPr>
          <a:xfrm>
            <a:off x="139452" y="2627624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/>
              <a:t>SJF</a:t>
            </a:r>
          </a:p>
          <a:p>
            <a:pPr algn="ctr"/>
            <a:r>
              <a:rPr kumimoji="1" lang="zh-CN" altLang="en-US" b="1" dirty="0"/>
              <a:t>（非抢占）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EEF2B1-AA7C-D621-ED8B-2CCF784FC9DB}"/>
              </a:ext>
            </a:extLst>
          </p:cNvPr>
          <p:cNvSpPr txBox="1"/>
          <p:nvPr/>
        </p:nvSpPr>
        <p:spPr>
          <a:xfrm>
            <a:off x="254868" y="398931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/>
              <a:t>SRTN</a:t>
            </a:r>
          </a:p>
          <a:p>
            <a:pPr algn="ctr"/>
            <a:r>
              <a:rPr kumimoji="1" lang="zh-CN" altLang="en-US" b="1" dirty="0"/>
              <a:t>（抢占）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D27F93DC-9226-F9C1-AC3C-FE562A8A2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996" y="2514033"/>
            <a:ext cx="6363180" cy="914967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DC2945B5-77BA-6102-814E-2D06720936E7}"/>
              </a:ext>
            </a:extLst>
          </p:cNvPr>
          <p:cNvSpPr txBox="1"/>
          <p:nvPr/>
        </p:nvSpPr>
        <p:spPr>
          <a:xfrm>
            <a:off x="7904563" y="2627624"/>
            <a:ext cx="2767104" cy="646331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25308363">
                  <a:custGeom>
                    <a:avLst/>
                    <a:gdLst>
                      <a:gd name="connsiteX0" fmla="*/ 0 w 2767104"/>
                      <a:gd name="connsiteY0" fmla="*/ 0 h 646331"/>
                      <a:gd name="connsiteX1" fmla="*/ 581092 w 2767104"/>
                      <a:gd name="connsiteY1" fmla="*/ 0 h 646331"/>
                      <a:gd name="connsiteX2" fmla="*/ 1189855 w 2767104"/>
                      <a:gd name="connsiteY2" fmla="*/ 0 h 646331"/>
                      <a:gd name="connsiteX3" fmla="*/ 1715604 w 2767104"/>
                      <a:gd name="connsiteY3" fmla="*/ 0 h 646331"/>
                      <a:gd name="connsiteX4" fmla="*/ 2241354 w 2767104"/>
                      <a:gd name="connsiteY4" fmla="*/ 0 h 646331"/>
                      <a:gd name="connsiteX5" fmla="*/ 2767104 w 2767104"/>
                      <a:gd name="connsiteY5" fmla="*/ 0 h 646331"/>
                      <a:gd name="connsiteX6" fmla="*/ 2767104 w 2767104"/>
                      <a:gd name="connsiteY6" fmla="*/ 329629 h 646331"/>
                      <a:gd name="connsiteX7" fmla="*/ 2767104 w 2767104"/>
                      <a:gd name="connsiteY7" fmla="*/ 646331 h 646331"/>
                      <a:gd name="connsiteX8" fmla="*/ 2186012 w 2767104"/>
                      <a:gd name="connsiteY8" fmla="*/ 646331 h 646331"/>
                      <a:gd name="connsiteX9" fmla="*/ 1715604 w 2767104"/>
                      <a:gd name="connsiteY9" fmla="*/ 646331 h 646331"/>
                      <a:gd name="connsiteX10" fmla="*/ 1217526 w 2767104"/>
                      <a:gd name="connsiteY10" fmla="*/ 646331 h 646331"/>
                      <a:gd name="connsiteX11" fmla="*/ 664105 w 2767104"/>
                      <a:gd name="connsiteY11" fmla="*/ 646331 h 646331"/>
                      <a:gd name="connsiteX12" fmla="*/ 0 w 2767104"/>
                      <a:gd name="connsiteY12" fmla="*/ 646331 h 646331"/>
                      <a:gd name="connsiteX13" fmla="*/ 0 w 2767104"/>
                      <a:gd name="connsiteY13" fmla="*/ 336092 h 646331"/>
                      <a:gd name="connsiteX14" fmla="*/ 0 w 2767104"/>
                      <a:gd name="connsiteY14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767104" h="646331" extrusionOk="0">
                        <a:moveTo>
                          <a:pt x="0" y="0"/>
                        </a:moveTo>
                        <a:cubicBezTo>
                          <a:pt x="271494" y="-65716"/>
                          <a:pt x="360227" y="55585"/>
                          <a:pt x="581092" y="0"/>
                        </a:cubicBezTo>
                        <a:cubicBezTo>
                          <a:pt x="801957" y="-55585"/>
                          <a:pt x="1053616" y="20260"/>
                          <a:pt x="1189855" y="0"/>
                        </a:cubicBezTo>
                        <a:cubicBezTo>
                          <a:pt x="1326094" y="-20260"/>
                          <a:pt x="1505103" y="34008"/>
                          <a:pt x="1715604" y="0"/>
                        </a:cubicBezTo>
                        <a:cubicBezTo>
                          <a:pt x="1926105" y="-34008"/>
                          <a:pt x="2059705" y="62503"/>
                          <a:pt x="2241354" y="0"/>
                        </a:cubicBezTo>
                        <a:cubicBezTo>
                          <a:pt x="2423003" y="-62503"/>
                          <a:pt x="2550072" y="11850"/>
                          <a:pt x="2767104" y="0"/>
                        </a:cubicBezTo>
                        <a:cubicBezTo>
                          <a:pt x="2776532" y="135202"/>
                          <a:pt x="2737799" y="214928"/>
                          <a:pt x="2767104" y="329629"/>
                        </a:cubicBezTo>
                        <a:cubicBezTo>
                          <a:pt x="2796409" y="444330"/>
                          <a:pt x="2767030" y="551924"/>
                          <a:pt x="2767104" y="646331"/>
                        </a:cubicBezTo>
                        <a:cubicBezTo>
                          <a:pt x="2527189" y="713754"/>
                          <a:pt x="2386687" y="599617"/>
                          <a:pt x="2186012" y="646331"/>
                        </a:cubicBezTo>
                        <a:cubicBezTo>
                          <a:pt x="1985337" y="693045"/>
                          <a:pt x="1877557" y="625290"/>
                          <a:pt x="1715604" y="646331"/>
                        </a:cubicBezTo>
                        <a:cubicBezTo>
                          <a:pt x="1553651" y="667372"/>
                          <a:pt x="1437027" y="588846"/>
                          <a:pt x="1217526" y="646331"/>
                        </a:cubicBezTo>
                        <a:cubicBezTo>
                          <a:pt x="998025" y="703816"/>
                          <a:pt x="877541" y="620279"/>
                          <a:pt x="664105" y="646331"/>
                        </a:cubicBezTo>
                        <a:cubicBezTo>
                          <a:pt x="450669" y="672383"/>
                          <a:pt x="174140" y="622492"/>
                          <a:pt x="0" y="646331"/>
                        </a:cubicBezTo>
                        <a:cubicBezTo>
                          <a:pt x="-29737" y="561912"/>
                          <a:pt x="23814" y="425442"/>
                          <a:pt x="0" y="336092"/>
                        </a:cubicBezTo>
                        <a:cubicBezTo>
                          <a:pt x="-23814" y="246742"/>
                          <a:pt x="19068" y="161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平均周转时间</a:t>
            </a:r>
            <a:r>
              <a:rPr kumimoji="1" lang="en-US" altLang="zh-CN" dirty="0">
                <a:solidFill>
                  <a:srgbClr val="0070C0"/>
                </a:solidFill>
              </a:rPr>
              <a:t>:</a:t>
            </a:r>
          </a:p>
          <a:p>
            <a:r>
              <a:rPr kumimoji="1" lang="en-US" altLang="zh-CN" dirty="0">
                <a:solidFill>
                  <a:srgbClr val="0070C0"/>
                </a:solidFill>
                <a:sym typeface="Wingdings" pitchFamily="2" charset="2"/>
              </a:rPr>
              <a:t>(7+8+12+16)/4 = 10.75(s)</a:t>
            </a:r>
            <a:endParaRPr kumimoji="1" lang="en-US" altLang="zh-CN" dirty="0">
              <a:solidFill>
                <a:srgbClr val="0070C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E35A80-A22E-EBB4-6E01-6DA8FCF0F0CE}"/>
              </a:ext>
            </a:extLst>
          </p:cNvPr>
          <p:cNvSpPr txBox="1"/>
          <p:nvPr/>
        </p:nvSpPr>
        <p:spPr>
          <a:xfrm>
            <a:off x="7904563" y="3989310"/>
            <a:ext cx="2401619" cy="646331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25308363">
                  <a:custGeom>
                    <a:avLst/>
                    <a:gdLst>
                      <a:gd name="connsiteX0" fmla="*/ 0 w 2401619"/>
                      <a:gd name="connsiteY0" fmla="*/ 0 h 646331"/>
                      <a:gd name="connsiteX1" fmla="*/ 504340 w 2401619"/>
                      <a:gd name="connsiteY1" fmla="*/ 0 h 646331"/>
                      <a:gd name="connsiteX2" fmla="*/ 1032696 w 2401619"/>
                      <a:gd name="connsiteY2" fmla="*/ 0 h 646331"/>
                      <a:gd name="connsiteX3" fmla="*/ 1489004 w 2401619"/>
                      <a:gd name="connsiteY3" fmla="*/ 0 h 646331"/>
                      <a:gd name="connsiteX4" fmla="*/ 1945311 w 2401619"/>
                      <a:gd name="connsiteY4" fmla="*/ 0 h 646331"/>
                      <a:gd name="connsiteX5" fmla="*/ 2401619 w 2401619"/>
                      <a:gd name="connsiteY5" fmla="*/ 0 h 646331"/>
                      <a:gd name="connsiteX6" fmla="*/ 2401619 w 2401619"/>
                      <a:gd name="connsiteY6" fmla="*/ 329629 h 646331"/>
                      <a:gd name="connsiteX7" fmla="*/ 2401619 w 2401619"/>
                      <a:gd name="connsiteY7" fmla="*/ 646331 h 646331"/>
                      <a:gd name="connsiteX8" fmla="*/ 1897279 w 2401619"/>
                      <a:gd name="connsiteY8" fmla="*/ 646331 h 646331"/>
                      <a:gd name="connsiteX9" fmla="*/ 1489004 w 2401619"/>
                      <a:gd name="connsiteY9" fmla="*/ 646331 h 646331"/>
                      <a:gd name="connsiteX10" fmla="*/ 1056712 w 2401619"/>
                      <a:gd name="connsiteY10" fmla="*/ 646331 h 646331"/>
                      <a:gd name="connsiteX11" fmla="*/ 576389 w 2401619"/>
                      <a:gd name="connsiteY11" fmla="*/ 646331 h 646331"/>
                      <a:gd name="connsiteX12" fmla="*/ 0 w 2401619"/>
                      <a:gd name="connsiteY12" fmla="*/ 646331 h 646331"/>
                      <a:gd name="connsiteX13" fmla="*/ 0 w 2401619"/>
                      <a:gd name="connsiteY13" fmla="*/ 336092 h 646331"/>
                      <a:gd name="connsiteX14" fmla="*/ 0 w 2401619"/>
                      <a:gd name="connsiteY14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401619" h="646331" extrusionOk="0">
                        <a:moveTo>
                          <a:pt x="0" y="0"/>
                        </a:moveTo>
                        <a:cubicBezTo>
                          <a:pt x="235665" y="-6794"/>
                          <a:pt x="325464" y="11125"/>
                          <a:pt x="504340" y="0"/>
                        </a:cubicBezTo>
                        <a:cubicBezTo>
                          <a:pt x="683216" y="-11125"/>
                          <a:pt x="922491" y="38524"/>
                          <a:pt x="1032696" y="0"/>
                        </a:cubicBezTo>
                        <a:cubicBezTo>
                          <a:pt x="1142901" y="-38524"/>
                          <a:pt x="1336150" y="7040"/>
                          <a:pt x="1489004" y="0"/>
                        </a:cubicBezTo>
                        <a:cubicBezTo>
                          <a:pt x="1641858" y="-7040"/>
                          <a:pt x="1774490" y="45115"/>
                          <a:pt x="1945311" y="0"/>
                        </a:cubicBezTo>
                        <a:cubicBezTo>
                          <a:pt x="2116132" y="-45115"/>
                          <a:pt x="2282792" y="47580"/>
                          <a:pt x="2401619" y="0"/>
                        </a:cubicBezTo>
                        <a:cubicBezTo>
                          <a:pt x="2411047" y="135202"/>
                          <a:pt x="2372314" y="214928"/>
                          <a:pt x="2401619" y="329629"/>
                        </a:cubicBezTo>
                        <a:cubicBezTo>
                          <a:pt x="2430924" y="444330"/>
                          <a:pt x="2401545" y="551924"/>
                          <a:pt x="2401619" y="646331"/>
                        </a:cubicBezTo>
                        <a:cubicBezTo>
                          <a:pt x="2151472" y="663536"/>
                          <a:pt x="2129202" y="591511"/>
                          <a:pt x="1897279" y="646331"/>
                        </a:cubicBezTo>
                        <a:cubicBezTo>
                          <a:pt x="1665356" y="701151"/>
                          <a:pt x="1625098" y="626887"/>
                          <a:pt x="1489004" y="646331"/>
                        </a:cubicBezTo>
                        <a:cubicBezTo>
                          <a:pt x="1352911" y="665775"/>
                          <a:pt x="1241211" y="638531"/>
                          <a:pt x="1056712" y="646331"/>
                        </a:cubicBezTo>
                        <a:cubicBezTo>
                          <a:pt x="872213" y="654131"/>
                          <a:pt x="725482" y="621519"/>
                          <a:pt x="576389" y="646331"/>
                        </a:cubicBezTo>
                        <a:cubicBezTo>
                          <a:pt x="427296" y="671143"/>
                          <a:pt x="169065" y="645087"/>
                          <a:pt x="0" y="646331"/>
                        </a:cubicBezTo>
                        <a:cubicBezTo>
                          <a:pt x="-29737" y="561912"/>
                          <a:pt x="23814" y="425442"/>
                          <a:pt x="0" y="336092"/>
                        </a:cubicBezTo>
                        <a:cubicBezTo>
                          <a:pt x="-23814" y="246742"/>
                          <a:pt x="19068" y="161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平均周转时间</a:t>
            </a:r>
            <a:r>
              <a:rPr kumimoji="1" lang="en-US" altLang="zh-CN" dirty="0">
                <a:solidFill>
                  <a:srgbClr val="0070C0"/>
                </a:solidFill>
              </a:rPr>
              <a:t>:</a:t>
            </a:r>
          </a:p>
          <a:p>
            <a:r>
              <a:rPr kumimoji="1" lang="en-US" altLang="zh-CN" dirty="0">
                <a:solidFill>
                  <a:srgbClr val="0070C0"/>
                </a:solidFill>
                <a:sym typeface="Wingdings" pitchFamily="2" charset="2"/>
              </a:rPr>
              <a:t>(16+5+1+4)/4 = 6.5(s)</a:t>
            </a:r>
            <a:endParaRPr kumimoji="1" lang="en-US" altLang="zh-C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58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8832A098-94D3-F0F3-7255-87364A86A40F}"/>
              </a:ext>
            </a:extLst>
          </p:cNvPr>
          <p:cNvGrpSpPr/>
          <p:nvPr/>
        </p:nvGrpSpPr>
        <p:grpSpPr>
          <a:xfrm>
            <a:off x="441064" y="505609"/>
            <a:ext cx="9063282" cy="2535206"/>
            <a:chOff x="441064" y="505609"/>
            <a:chExt cx="9063282" cy="253520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EE8494E-0E06-1D21-6048-4B7EA051DE46}"/>
                </a:ext>
              </a:extLst>
            </p:cNvPr>
            <p:cNvSpPr/>
            <p:nvPr/>
          </p:nvSpPr>
          <p:spPr>
            <a:xfrm>
              <a:off x="441064" y="1097281"/>
              <a:ext cx="1151069" cy="369332"/>
            </a:xfrm>
            <a:prstGeom prst="rect">
              <a:avLst/>
            </a:prstGeom>
            <a:solidFill>
              <a:srgbClr val="DEE7C5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T1.read(x)</a:t>
              </a:r>
              <a:endParaRPr kumimoji="1"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DAC8049-15B7-8E81-059C-872F9AB20813}"/>
                </a:ext>
              </a:extLst>
            </p:cNvPr>
            <p:cNvSpPr/>
            <p:nvPr/>
          </p:nvSpPr>
          <p:spPr>
            <a:xfrm>
              <a:off x="1592133" y="1097281"/>
              <a:ext cx="1439733" cy="369332"/>
            </a:xfrm>
            <a:prstGeom prst="rect">
              <a:avLst/>
            </a:prstGeom>
            <a:solidFill>
              <a:srgbClr val="DEE7C5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x -= 1000</a:t>
              </a:r>
              <a:endParaRPr kumimoji="1"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FEDA8EF-2D67-2F51-FF4B-54489043A679}"/>
                </a:ext>
              </a:extLst>
            </p:cNvPr>
            <p:cNvSpPr/>
            <p:nvPr/>
          </p:nvSpPr>
          <p:spPr>
            <a:xfrm>
              <a:off x="3031866" y="1097281"/>
              <a:ext cx="1151069" cy="369332"/>
            </a:xfrm>
            <a:prstGeom prst="rect">
              <a:avLst/>
            </a:prstGeom>
            <a:solidFill>
              <a:srgbClr val="DEE7C5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T1.write(x)</a:t>
              </a:r>
              <a:endParaRPr kumimoji="1"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5804C43-DFEB-755E-2A9D-952FA46B8BFC}"/>
                </a:ext>
              </a:extLst>
            </p:cNvPr>
            <p:cNvSpPr/>
            <p:nvPr/>
          </p:nvSpPr>
          <p:spPr>
            <a:xfrm>
              <a:off x="4182935" y="1097281"/>
              <a:ext cx="1151069" cy="369332"/>
            </a:xfrm>
            <a:prstGeom prst="rect">
              <a:avLst/>
            </a:prstGeom>
            <a:solidFill>
              <a:srgbClr val="F2CEFE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T2.read(x)</a:t>
              </a:r>
              <a:endParaRPr kumimoji="1"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BD7E8C7-9066-241F-3F24-804E13D0B499}"/>
                </a:ext>
              </a:extLst>
            </p:cNvPr>
            <p:cNvSpPr/>
            <p:nvPr/>
          </p:nvSpPr>
          <p:spPr>
            <a:xfrm>
              <a:off x="5334004" y="1097281"/>
              <a:ext cx="1439733" cy="369332"/>
            </a:xfrm>
            <a:prstGeom prst="rect">
              <a:avLst/>
            </a:prstGeom>
            <a:solidFill>
              <a:srgbClr val="F2CEFE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x -= 2000</a:t>
              </a:r>
              <a:endParaRPr kumimoji="1"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E182724-F9B2-A0AB-94FB-5F38D335A85C}"/>
                </a:ext>
              </a:extLst>
            </p:cNvPr>
            <p:cNvSpPr/>
            <p:nvPr/>
          </p:nvSpPr>
          <p:spPr>
            <a:xfrm>
              <a:off x="6773737" y="1097281"/>
              <a:ext cx="1151069" cy="369332"/>
            </a:xfrm>
            <a:prstGeom prst="rect">
              <a:avLst/>
            </a:prstGeom>
            <a:solidFill>
              <a:srgbClr val="F2CEFE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T2.write(x)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5C85D5C-AEA8-560C-5D2E-703F359341BA}"/>
                </a:ext>
              </a:extLst>
            </p:cNvPr>
            <p:cNvSpPr txBox="1"/>
            <p:nvPr/>
          </p:nvSpPr>
          <p:spPr>
            <a:xfrm>
              <a:off x="8396350" y="1097281"/>
              <a:ext cx="10518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325308363">
                    <a:custGeom>
                      <a:avLst/>
                      <a:gdLst>
                        <a:gd name="connsiteX0" fmla="*/ 0 w 1051891"/>
                        <a:gd name="connsiteY0" fmla="*/ 0 h 369332"/>
                        <a:gd name="connsiteX1" fmla="*/ 536464 w 1051891"/>
                        <a:gd name="connsiteY1" fmla="*/ 0 h 369332"/>
                        <a:gd name="connsiteX2" fmla="*/ 1051891 w 1051891"/>
                        <a:gd name="connsiteY2" fmla="*/ 0 h 369332"/>
                        <a:gd name="connsiteX3" fmla="*/ 1051891 w 1051891"/>
                        <a:gd name="connsiteY3" fmla="*/ 369332 h 369332"/>
                        <a:gd name="connsiteX4" fmla="*/ 546983 w 1051891"/>
                        <a:gd name="connsiteY4" fmla="*/ 369332 h 369332"/>
                        <a:gd name="connsiteX5" fmla="*/ 0 w 1051891"/>
                        <a:gd name="connsiteY5" fmla="*/ 369332 h 369332"/>
                        <a:gd name="connsiteX6" fmla="*/ 0 w 1051891"/>
                        <a:gd name="connsiteY6" fmla="*/ 0 h 3693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51891" h="369332" extrusionOk="0">
                          <a:moveTo>
                            <a:pt x="0" y="0"/>
                          </a:moveTo>
                          <a:cubicBezTo>
                            <a:pt x="120513" y="-50844"/>
                            <a:pt x="318378" y="49763"/>
                            <a:pt x="536464" y="0"/>
                          </a:cubicBezTo>
                          <a:cubicBezTo>
                            <a:pt x="754550" y="-49763"/>
                            <a:pt x="920980" y="32520"/>
                            <a:pt x="1051891" y="0"/>
                          </a:cubicBezTo>
                          <a:cubicBezTo>
                            <a:pt x="1056576" y="85280"/>
                            <a:pt x="1008216" y="239614"/>
                            <a:pt x="1051891" y="369332"/>
                          </a:cubicBezTo>
                          <a:cubicBezTo>
                            <a:pt x="828833" y="383040"/>
                            <a:pt x="653484" y="326774"/>
                            <a:pt x="546983" y="369332"/>
                          </a:cubicBezTo>
                          <a:cubicBezTo>
                            <a:pt x="440482" y="411890"/>
                            <a:pt x="245161" y="312569"/>
                            <a:pt x="0" y="369332"/>
                          </a:cubicBezTo>
                          <a:cubicBezTo>
                            <a:pt x="-35377" y="230103"/>
                            <a:pt x="42836" y="10234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0070C0"/>
                  </a:solidFill>
                </a:rPr>
                <a:t>x = 2000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733CFA2-19D5-B48C-8581-CD0C8BDEB073}"/>
                </a:ext>
              </a:extLst>
            </p:cNvPr>
            <p:cNvSpPr txBox="1"/>
            <p:nvPr/>
          </p:nvSpPr>
          <p:spPr>
            <a:xfrm>
              <a:off x="8396350" y="50560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运行结果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D9A8560-EFD4-0EC5-539E-DC9FDA445090}"/>
                </a:ext>
              </a:extLst>
            </p:cNvPr>
            <p:cNvSpPr/>
            <p:nvPr/>
          </p:nvSpPr>
          <p:spPr>
            <a:xfrm>
              <a:off x="441064" y="1884382"/>
              <a:ext cx="1151069" cy="369332"/>
            </a:xfrm>
            <a:prstGeom prst="rect">
              <a:avLst/>
            </a:prstGeom>
            <a:solidFill>
              <a:srgbClr val="DEE7C5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T1.read(x)</a:t>
              </a:r>
              <a:endParaRPr kumimoji="1"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101E968-BC42-E764-E8A0-1901D45DFE6A}"/>
                </a:ext>
              </a:extLst>
            </p:cNvPr>
            <p:cNvSpPr/>
            <p:nvPr/>
          </p:nvSpPr>
          <p:spPr>
            <a:xfrm>
              <a:off x="2743201" y="1884382"/>
              <a:ext cx="1439733" cy="369332"/>
            </a:xfrm>
            <a:prstGeom prst="rect">
              <a:avLst/>
            </a:prstGeom>
            <a:solidFill>
              <a:srgbClr val="DEE7C5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x -= 1000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F86626C-AC8F-FD5D-97E4-0985A68C412D}"/>
                </a:ext>
              </a:extLst>
            </p:cNvPr>
            <p:cNvSpPr/>
            <p:nvPr/>
          </p:nvSpPr>
          <p:spPr>
            <a:xfrm>
              <a:off x="4182934" y="1884382"/>
              <a:ext cx="1151069" cy="369332"/>
            </a:xfrm>
            <a:prstGeom prst="rect">
              <a:avLst/>
            </a:prstGeom>
            <a:solidFill>
              <a:srgbClr val="DEE7C5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T1.write(x)</a:t>
              </a:r>
              <a:endParaRPr kumimoji="1"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B8FB768-2AE1-5407-F7FC-DE34C00686B6}"/>
                </a:ext>
              </a:extLst>
            </p:cNvPr>
            <p:cNvSpPr/>
            <p:nvPr/>
          </p:nvSpPr>
          <p:spPr>
            <a:xfrm>
              <a:off x="1592131" y="1884382"/>
              <a:ext cx="1151069" cy="369332"/>
            </a:xfrm>
            <a:prstGeom prst="rect">
              <a:avLst/>
            </a:prstGeom>
            <a:solidFill>
              <a:srgbClr val="F2CEFE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T2.read(x)</a:t>
              </a:r>
              <a:endParaRPr kumimoji="1"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85E11EC-4982-7EDC-2258-2589A6FBFC94}"/>
                </a:ext>
              </a:extLst>
            </p:cNvPr>
            <p:cNvSpPr/>
            <p:nvPr/>
          </p:nvSpPr>
          <p:spPr>
            <a:xfrm>
              <a:off x="5334004" y="1884382"/>
              <a:ext cx="1439733" cy="369332"/>
            </a:xfrm>
            <a:prstGeom prst="rect">
              <a:avLst/>
            </a:prstGeom>
            <a:solidFill>
              <a:srgbClr val="F2CEFE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x -= 2000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7750D15-E420-0CC8-612E-AC35A86E7FAE}"/>
                </a:ext>
              </a:extLst>
            </p:cNvPr>
            <p:cNvSpPr/>
            <p:nvPr/>
          </p:nvSpPr>
          <p:spPr>
            <a:xfrm>
              <a:off x="6773737" y="1884382"/>
              <a:ext cx="1151069" cy="369332"/>
            </a:xfrm>
            <a:prstGeom prst="rect">
              <a:avLst/>
            </a:prstGeom>
            <a:solidFill>
              <a:srgbClr val="F2CEFE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T2.write(x)</a:t>
              </a:r>
              <a:endParaRPr kumimoji="1"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15BB41B-C506-06E3-10E7-27336A4D21CC}"/>
                </a:ext>
              </a:extLst>
            </p:cNvPr>
            <p:cNvSpPr txBox="1"/>
            <p:nvPr/>
          </p:nvSpPr>
          <p:spPr>
            <a:xfrm>
              <a:off x="8396350" y="1884382"/>
              <a:ext cx="10518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325308363">
                    <a:custGeom>
                      <a:avLst/>
                      <a:gdLst>
                        <a:gd name="connsiteX0" fmla="*/ 0 w 1051891"/>
                        <a:gd name="connsiteY0" fmla="*/ 0 h 369332"/>
                        <a:gd name="connsiteX1" fmla="*/ 536464 w 1051891"/>
                        <a:gd name="connsiteY1" fmla="*/ 0 h 369332"/>
                        <a:gd name="connsiteX2" fmla="*/ 1051891 w 1051891"/>
                        <a:gd name="connsiteY2" fmla="*/ 0 h 369332"/>
                        <a:gd name="connsiteX3" fmla="*/ 1051891 w 1051891"/>
                        <a:gd name="connsiteY3" fmla="*/ 369332 h 369332"/>
                        <a:gd name="connsiteX4" fmla="*/ 546983 w 1051891"/>
                        <a:gd name="connsiteY4" fmla="*/ 369332 h 369332"/>
                        <a:gd name="connsiteX5" fmla="*/ 0 w 1051891"/>
                        <a:gd name="connsiteY5" fmla="*/ 369332 h 369332"/>
                        <a:gd name="connsiteX6" fmla="*/ 0 w 1051891"/>
                        <a:gd name="connsiteY6" fmla="*/ 0 h 3693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51891" h="369332" extrusionOk="0">
                          <a:moveTo>
                            <a:pt x="0" y="0"/>
                          </a:moveTo>
                          <a:cubicBezTo>
                            <a:pt x="120513" y="-50844"/>
                            <a:pt x="318378" y="49763"/>
                            <a:pt x="536464" y="0"/>
                          </a:cubicBezTo>
                          <a:cubicBezTo>
                            <a:pt x="754550" y="-49763"/>
                            <a:pt x="920980" y="32520"/>
                            <a:pt x="1051891" y="0"/>
                          </a:cubicBezTo>
                          <a:cubicBezTo>
                            <a:pt x="1056576" y="85280"/>
                            <a:pt x="1008216" y="239614"/>
                            <a:pt x="1051891" y="369332"/>
                          </a:cubicBezTo>
                          <a:cubicBezTo>
                            <a:pt x="828833" y="383040"/>
                            <a:pt x="653484" y="326774"/>
                            <a:pt x="546983" y="369332"/>
                          </a:cubicBezTo>
                          <a:cubicBezTo>
                            <a:pt x="440482" y="411890"/>
                            <a:pt x="245161" y="312569"/>
                            <a:pt x="0" y="369332"/>
                          </a:cubicBezTo>
                          <a:cubicBezTo>
                            <a:pt x="-35377" y="230103"/>
                            <a:pt x="42836" y="10234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0070C0"/>
                  </a:solidFill>
                </a:rPr>
                <a:t>x = 3000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EF5CDA3-CAED-DBAB-E0C1-2DB3941443B3}"/>
                </a:ext>
              </a:extLst>
            </p:cNvPr>
            <p:cNvSpPr/>
            <p:nvPr/>
          </p:nvSpPr>
          <p:spPr>
            <a:xfrm>
              <a:off x="441064" y="2671483"/>
              <a:ext cx="1151069" cy="369332"/>
            </a:xfrm>
            <a:prstGeom prst="rect">
              <a:avLst/>
            </a:prstGeom>
            <a:solidFill>
              <a:srgbClr val="DEE7C5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T1.read(x)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B3B04FD-4749-D9F4-17FB-DED36C88FB68}"/>
                </a:ext>
              </a:extLst>
            </p:cNvPr>
            <p:cNvSpPr/>
            <p:nvPr/>
          </p:nvSpPr>
          <p:spPr>
            <a:xfrm>
              <a:off x="2743201" y="2671483"/>
              <a:ext cx="1439733" cy="369332"/>
            </a:xfrm>
            <a:prstGeom prst="rect">
              <a:avLst/>
            </a:prstGeom>
            <a:solidFill>
              <a:srgbClr val="DEE7C5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x -= 1000</a:t>
              </a:r>
              <a:endParaRPr kumimoji="1"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80748A8-19CE-C81D-B78C-E5DD11312E50}"/>
                </a:ext>
              </a:extLst>
            </p:cNvPr>
            <p:cNvSpPr/>
            <p:nvPr/>
          </p:nvSpPr>
          <p:spPr>
            <a:xfrm>
              <a:off x="6773737" y="2671483"/>
              <a:ext cx="1151069" cy="369332"/>
            </a:xfrm>
            <a:prstGeom prst="rect">
              <a:avLst/>
            </a:prstGeom>
            <a:solidFill>
              <a:srgbClr val="DEE7C5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T1.write(x)</a:t>
              </a:r>
              <a:endParaRPr kumimoji="1"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80EAB93-7282-486B-7C66-1940FBA03582}"/>
                </a:ext>
              </a:extLst>
            </p:cNvPr>
            <p:cNvSpPr/>
            <p:nvPr/>
          </p:nvSpPr>
          <p:spPr>
            <a:xfrm>
              <a:off x="1592131" y="2671483"/>
              <a:ext cx="1151069" cy="369332"/>
            </a:xfrm>
            <a:prstGeom prst="rect">
              <a:avLst/>
            </a:prstGeom>
            <a:solidFill>
              <a:srgbClr val="F2CEFE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T2.read(x)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3B90E26-6D27-A940-8C02-3ED5062605AF}"/>
                </a:ext>
              </a:extLst>
            </p:cNvPr>
            <p:cNvSpPr/>
            <p:nvPr/>
          </p:nvSpPr>
          <p:spPr>
            <a:xfrm>
              <a:off x="5334004" y="2671483"/>
              <a:ext cx="1439733" cy="369332"/>
            </a:xfrm>
            <a:prstGeom prst="rect">
              <a:avLst/>
            </a:prstGeom>
            <a:solidFill>
              <a:srgbClr val="F2CEFE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x -= 2000</a:t>
              </a:r>
              <a:endParaRPr kumimoji="1"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0615243-7F17-1166-D5C1-45FC55CFC600}"/>
                </a:ext>
              </a:extLst>
            </p:cNvPr>
            <p:cNvSpPr/>
            <p:nvPr/>
          </p:nvSpPr>
          <p:spPr>
            <a:xfrm>
              <a:off x="4182933" y="2671483"/>
              <a:ext cx="1151069" cy="369332"/>
            </a:xfrm>
            <a:prstGeom prst="rect">
              <a:avLst/>
            </a:prstGeom>
            <a:solidFill>
              <a:srgbClr val="F2CEFE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T2.write(x)</a:t>
              </a:r>
              <a:endParaRPr kumimoji="1"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105D23B-C029-3BB6-AF7F-5EEAACA1ACB1}"/>
                </a:ext>
              </a:extLst>
            </p:cNvPr>
            <p:cNvSpPr txBox="1"/>
            <p:nvPr/>
          </p:nvSpPr>
          <p:spPr>
            <a:xfrm>
              <a:off x="8396350" y="2671483"/>
              <a:ext cx="10518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325308363">
                    <a:custGeom>
                      <a:avLst/>
                      <a:gdLst>
                        <a:gd name="connsiteX0" fmla="*/ 0 w 1051891"/>
                        <a:gd name="connsiteY0" fmla="*/ 0 h 369332"/>
                        <a:gd name="connsiteX1" fmla="*/ 536464 w 1051891"/>
                        <a:gd name="connsiteY1" fmla="*/ 0 h 369332"/>
                        <a:gd name="connsiteX2" fmla="*/ 1051891 w 1051891"/>
                        <a:gd name="connsiteY2" fmla="*/ 0 h 369332"/>
                        <a:gd name="connsiteX3" fmla="*/ 1051891 w 1051891"/>
                        <a:gd name="connsiteY3" fmla="*/ 369332 h 369332"/>
                        <a:gd name="connsiteX4" fmla="*/ 546983 w 1051891"/>
                        <a:gd name="connsiteY4" fmla="*/ 369332 h 369332"/>
                        <a:gd name="connsiteX5" fmla="*/ 0 w 1051891"/>
                        <a:gd name="connsiteY5" fmla="*/ 369332 h 369332"/>
                        <a:gd name="connsiteX6" fmla="*/ 0 w 1051891"/>
                        <a:gd name="connsiteY6" fmla="*/ 0 h 3693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51891" h="369332" extrusionOk="0">
                          <a:moveTo>
                            <a:pt x="0" y="0"/>
                          </a:moveTo>
                          <a:cubicBezTo>
                            <a:pt x="120513" y="-50844"/>
                            <a:pt x="318378" y="49763"/>
                            <a:pt x="536464" y="0"/>
                          </a:cubicBezTo>
                          <a:cubicBezTo>
                            <a:pt x="754550" y="-49763"/>
                            <a:pt x="920980" y="32520"/>
                            <a:pt x="1051891" y="0"/>
                          </a:cubicBezTo>
                          <a:cubicBezTo>
                            <a:pt x="1056576" y="85280"/>
                            <a:pt x="1008216" y="239614"/>
                            <a:pt x="1051891" y="369332"/>
                          </a:cubicBezTo>
                          <a:cubicBezTo>
                            <a:pt x="828833" y="383040"/>
                            <a:pt x="653484" y="326774"/>
                            <a:pt x="546983" y="369332"/>
                          </a:cubicBezTo>
                          <a:cubicBezTo>
                            <a:pt x="440482" y="411890"/>
                            <a:pt x="245161" y="312569"/>
                            <a:pt x="0" y="369332"/>
                          </a:cubicBezTo>
                          <a:cubicBezTo>
                            <a:pt x="-35377" y="230103"/>
                            <a:pt x="42836" y="10234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0070C0"/>
                  </a:solidFill>
                </a:rPr>
                <a:t>x = 4000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671AFFD-F15D-EDE9-F8D1-7AAB5222BDDC}"/>
              </a:ext>
            </a:extLst>
          </p:cNvPr>
          <p:cNvGrpSpPr/>
          <p:nvPr/>
        </p:nvGrpSpPr>
        <p:grpSpPr>
          <a:xfrm>
            <a:off x="1592131" y="4052021"/>
            <a:ext cx="4080735" cy="2225951"/>
            <a:chOff x="165940" y="408068"/>
            <a:chExt cx="4080735" cy="222595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30DB8CA-2BE5-95D1-012A-E0C6164589A7}"/>
                </a:ext>
              </a:extLst>
            </p:cNvPr>
            <p:cNvSpPr/>
            <p:nvPr/>
          </p:nvSpPr>
          <p:spPr>
            <a:xfrm>
              <a:off x="2363283" y="408068"/>
              <a:ext cx="1883392" cy="2225951"/>
            </a:xfrm>
            <a:prstGeom prst="rect">
              <a:avLst/>
            </a:prstGeom>
            <a:solidFill>
              <a:srgbClr val="E8E9FD"/>
            </a:solidFill>
            <a:ln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B74591C-C07D-92D6-82C0-29FB78A4C45F}"/>
                </a:ext>
              </a:extLst>
            </p:cNvPr>
            <p:cNvSpPr/>
            <p:nvPr/>
          </p:nvSpPr>
          <p:spPr>
            <a:xfrm>
              <a:off x="165940" y="408069"/>
              <a:ext cx="1883392" cy="2225950"/>
            </a:xfrm>
            <a:prstGeom prst="rect">
              <a:avLst/>
            </a:prstGeom>
            <a:solidFill>
              <a:srgbClr val="E8E9FD"/>
            </a:solidFill>
            <a:ln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8F19420-C24B-500A-8DF5-7AE6D38B23B4}"/>
                </a:ext>
              </a:extLst>
            </p:cNvPr>
            <p:cNvGrpSpPr/>
            <p:nvPr/>
          </p:nvGrpSpPr>
          <p:grpSpPr>
            <a:xfrm>
              <a:off x="441064" y="1097281"/>
              <a:ext cx="3530489" cy="1356389"/>
              <a:chOff x="441064" y="1097281"/>
              <a:chExt cx="3530489" cy="1356389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326B79D-046C-3C4D-FDB1-3F1F0675D790}"/>
                  </a:ext>
                </a:extLst>
              </p:cNvPr>
              <p:cNvSpPr/>
              <p:nvPr/>
            </p:nvSpPr>
            <p:spPr>
              <a:xfrm>
                <a:off x="441064" y="1097281"/>
                <a:ext cx="1333145" cy="369332"/>
              </a:xfrm>
              <a:prstGeom prst="rect">
                <a:avLst/>
              </a:prstGeom>
              <a:solidFill>
                <a:srgbClr val="DEE7C5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en-US" altLang="zh-CN" dirty="0"/>
                  <a:t>read(x)</a:t>
                </a:r>
                <a:endParaRPr kumimoji="1" lang="zh-CN" altLang="en-US" dirty="0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856FFA1-2B00-872A-3B98-4C80869D31D2}"/>
                  </a:ext>
                </a:extLst>
              </p:cNvPr>
              <p:cNvSpPr/>
              <p:nvPr/>
            </p:nvSpPr>
            <p:spPr>
              <a:xfrm>
                <a:off x="441064" y="1588080"/>
                <a:ext cx="1333145" cy="369332"/>
              </a:xfrm>
              <a:prstGeom prst="rect">
                <a:avLst/>
              </a:prstGeom>
              <a:solidFill>
                <a:srgbClr val="DEE7C5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en-US" altLang="zh-CN" dirty="0"/>
                  <a:t>x -= 1000</a:t>
                </a:r>
                <a:endParaRPr kumimoji="1" lang="zh-CN" altLang="en-US" dirty="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6EB5075B-A335-D3B7-745F-46218C060150}"/>
                  </a:ext>
                </a:extLst>
              </p:cNvPr>
              <p:cNvSpPr/>
              <p:nvPr/>
            </p:nvSpPr>
            <p:spPr>
              <a:xfrm>
                <a:off x="441064" y="2084338"/>
                <a:ext cx="1333145" cy="369332"/>
              </a:xfrm>
              <a:prstGeom prst="rect">
                <a:avLst/>
              </a:prstGeom>
              <a:solidFill>
                <a:srgbClr val="DEE7C5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en-US" altLang="zh-CN" dirty="0"/>
                  <a:t>write(x)</a:t>
                </a:r>
                <a:endParaRPr kumimoji="1" lang="zh-CN" altLang="en-US" dirty="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C3C69C7C-B805-FDFC-CE25-1FD26D4EC88B}"/>
                  </a:ext>
                </a:extLst>
              </p:cNvPr>
              <p:cNvSpPr/>
              <p:nvPr/>
            </p:nvSpPr>
            <p:spPr>
              <a:xfrm>
                <a:off x="2638407" y="1097281"/>
                <a:ext cx="1333145" cy="369332"/>
              </a:xfrm>
              <a:prstGeom prst="rect">
                <a:avLst/>
              </a:prstGeom>
              <a:solidFill>
                <a:srgbClr val="F2CEF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en-US" altLang="zh-CN" dirty="0"/>
                  <a:t>read(x)</a:t>
                </a:r>
                <a:endParaRPr kumimoji="1" lang="zh-CN" altLang="en-US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8AB96EB7-315A-4A6A-695C-DADCCE74FE11}"/>
                  </a:ext>
                </a:extLst>
              </p:cNvPr>
              <p:cNvSpPr/>
              <p:nvPr/>
            </p:nvSpPr>
            <p:spPr>
              <a:xfrm>
                <a:off x="2638407" y="1588080"/>
                <a:ext cx="1333146" cy="369332"/>
              </a:xfrm>
              <a:prstGeom prst="rect">
                <a:avLst/>
              </a:prstGeom>
              <a:solidFill>
                <a:srgbClr val="F2CEF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en-US" altLang="zh-CN" dirty="0"/>
                  <a:t>x -= 2000</a:t>
                </a:r>
                <a:endParaRPr kumimoji="1" lang="zh-CN" altLang="en-US" dirty="0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9476B34-8F80-CE6E-F599-0E9C9E7D5B50}"/>
                  </a:ext>
                </a:extLst>
              </p:cNvPr>
              <p:cNvSpPr/>
              <p:nvPr/>
            </p:nvSpPr>
            <p:spPr>
              <a:xfrm>
                <a:off x="2638407" y="2084338"/>
                <a:ext cx="1333145" cy="369332"/>
              </a:xfrm>
              <a:prstGeom prst="rect">
                <a:avLst/>
              </a:prstGeom>
              <a:solidFill>
                <a:srgbClr val="F2CEF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en-US" altLang="zh-CN" dirty="0"/>
                  <a:t>write(x)</a:t>
                </a:r>
                <a:endParaRPr kumimoji="1" lang="zh-CN" altLang="en-US" dirty="0"/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33219FA-F6D4-4E0A-5C30-B1D89D529966}"/>
                </a:ext>
              </a:extLst>
            </p:cNvPr>
            <p:cNvSpPr txBox="1"/>
            <p:nvPr/>
          </p:nvSpPr>
          <p:spPr>
            <a:xfrm>
              <a:off x="894276" y="595987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/>
                <a:t>T1</a:t>
              </a:r>
              <a:endParaRPr kumimoji="1" lang="zh-CN" altLang="en-US" b="1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531CF18-EF4A-C862-4E60-FEF9FE3F1388}"/>
                </a:ext>
              </a:extLst>
            </p:cNvPr>
            <p:cNvSpPr txBox="1"/>
            <p:nvPr/>
          </p:nvSpPr>
          <p:spPr>
            <a:xfrm>
              <a:off x="3085207" y="595987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/>
                <a:t>T2</a:t>
              </a:r>
              <a:endParaRPr kumimoji="1"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5937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656E5C92-FE8A-AEB4-DC15-F0738AEC76C1}"/>
              </a:ext>
            </a:extLst>
          </p:cNvPr>
          <p:cNvGrpSpPr/>
          <p:nvPr/>
        </p:nvGrpSpPr>
        <p:grpSpPr>
          <a:xfrm>
            <a:off x="1930144" y="1992840"/>
            <a:ext cx="5627956" cy="3837801"/>
            <a:chOff x="1930144" y="1992840"/>
            <a:chExt cx="5627956" cy="383780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AE5E249-BEA7-164E-A41C-B2B84DADA2B5}"/>
                </a:ext>
              </a:extLst>
            </p:cNvPr>
            <p:cNvSpPr/>
            <p:nvPr/>
          </p:nvSpPr>
          <p:spPr>
            <a:xfrm>
              <a:off x="3980329" y="2474259"/>
              <a:ext cx="1527586" cy="559397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0BBBEAA-EFB7-3892-C3E3-4CE522366D7D}"/>
                </a:ext>
              </a:extLst>
            </p:cNvPr>
            <p:cNvSpPr/>
            <p:nvPr/>
          </p:nvSpPr>
          <p:spPr>
            <a:xfrm>
              <a:off x="3980329" y="3033656"/>
              <a:ext cx="1527586" cy="559397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3DD5CB5-6CB1-52D2-41B7-056466D37C3A}"/>
                </a:ext>
              </a:extLst>
            </p:cNvPr>
            <p:cNvSpPr/>
            <p:nvPr/>
          </p:nvSpPr>
          <p:spPr>
            <a:xfrm>
              <a:off x="3980329" y="3593053"/>
              <a:ext cx="1527586" cy="559397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7C89F97-51BD-B67C-A48E-2F3EBCCDABE2}"/>
                </a:ext>
              </a:extLst>
            </p:cNvPr>
            <p:cNvSpPr/>
            <p:nvPr/>
          </p:nvSpPr>
          <p:spPr>
            <a:xfrm>
              <a:off x="3980329" y="4152450"/>
              <a:ext cx="1527586" cy="559397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3DD5CB5-6CB1-52D2-41B7-056466D37C3A}"/>
                </a:ext>
              </a:extLst>
            </p:cNvPr>
            <p:cNvSpPr/>
            <p:nvPr/>
          </p:nvSpPr>
          <p:spPr>
            <a:xfrm>
              <a:off x="3980329" y="4711847"/>
              <a:ext cx="1527586" cy="559397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3DD5CB5-6CB1-52D2-41B7-056466D37C3A}"/>
                </a:ext>
              </a:extLst>
            </p:cNvPr>
            <p:cNvSpPr/>
            <p:nvPr/>
          </p:nvSpPr>
          <p:spPr>
            <a:xfrm>
              <a:off x="3980329" y="5271244"/>
              <a:ext cx="1527586" cy="559397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A8174B1-546C-F225-37ED-86739B8C250B}"/>
                </a:ext>
              </a:extLst>
            </p:cNvPr>
            <p:cNvSpPr txBox="1"/>
            <p:nvPr/>
          </p:nvSpPr>
          <p:spPr>
            <a:xfrm>
              <a:off x="4206239" y="199284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缓冲区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190EAB9-C46E-A5F5-C7C3-2C2680F05ED1}"/>
                </a:ext>
              </a:extLst>
            </p:cNvPr>
            <p:cNvSpPr txBox="1"/>
            <p:nvPr/>
          </p:nvSpPr>
          <p:spPr>
            <a:xfrm>
              <a:off x="1930144" y="3063979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生产者进程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45592E1-F59D-04F3-ACE6-78B3E1735A1E}"/>
                </a:ext>
              </a:extLst>
            </p:cNvPr>
            <p:cNvSpPr/>
            <p:nvPr/>
          </p:nvSpPr>
          <p:spPr>
            <a:xfrm>
              <a:off x="2058934" y="3488950"/>
              <a:ext cx="1025977" cy="369333"/>
            </a:xfrm>
            <a:prstGeom prst="rect">
              <a:avLst/>
            </a:prstGeom>
            <a:solidFill>
              <a:srgbClr val="F2CE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F6BFE4A-72D6-E786-419A-BE5AD404C4FC}"/>
                </a:ext>
              </a:extLst>
            </p:cNvPr>
            <p:cNvSpPr/>
            <p:nvPr/>
          </p:nvSpPr>
          <p:spPr>
            <a:xfrm>
              <a:off x="2058934" y="3926531"/>
              <a:ext cx="1025977" cy="369333"/>
            </a:xfrm>
            <a:prstGeom prst="rect">
              <a:avLst/>
            </a:prstGeom>
            <a:solidFill>
              <a:srgbClr val="F2CE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138F418-9539-2B30-1998-49B0D7D8D3D4}"/>
                </a:ext>
              </a:extLst>
            </p:cNvPr>
            <p:cNvSpPr/>
            <p:nvPr/>
          </p:nvSpPr>
          <p:spPr>
            <a:xfrm>
              <a:off x="2058933" y="4428491"/>
              <a:ext cx="1025977" cy="369333"/>
            </a:xfrm>
            <a:prstGeom prst="rect">
              <a:avLst/>
            </a:prstGeom>
            <a:solidFill>
              <a:srgbClr val="F2CE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FA90EFDA-A2BF-D9AA-1D7B-D69817EA4200}"/>
                </a:ext>
              </a:extLst>
            </p:cNvPr>
            <p:cNvCxnSpPr/>
            <p:nvPr/>
          </p:nvCxnSpPr>
          <p:spPr>
            <a:xfrm>
              <a:off x="3147716" y="4149803"/>
              <a:ext cx="78530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D373379-A084-5FB4-7DC8-A90DB5C66FB2}"/>
                </a:ext>
              </a:extLst>
            </p:cNvPr>
            <p:cNvSpPr txBox="1"/>
            <p:nvPr/>
          </p:nvSpPr>
          <p:spPr>
            <a:xfrm>
              <a:off x="3295738" y="3758052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put</a:t>
              </a:r>
              <a:endParaRPr kumimoji="1" lang="zh-CN" altLang="en-US" dirty="0"/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0A965BF2-E005-3EC4-FC47-987451128480}"/>
                </a:ext>
              </a:extLst>
            </p:cNvPr>
            <p:cNvCxnSpPr/>
            <p:nvPr/>
          </p:nvCxnSpPr>
          <p:spPr>
            <a:xfrm>
              <a:off x="5549152" y="4149803"/>
              <a:ext cx="78530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F89D179-E703-0B01-C68C-935C5630591C}"/>
                </a:ext>
              </a:extLst>
            </p:cNvPr>
            <p:cNvSpPr txBox="1"/>
            <p:nvPr/>
          </p:nvSpPr>
          <p:spPr>
            <a:xfrm>
              <a:off x="5654004" y="3733736"/>
              <a:ext cx="51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get</a:t>
              </a:r>
              <a:endParaRPr kumimoji="1"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6ED26D6-EE7E-A17A-9191-8D3DF28C556E}"/>
                </a:ext>
              </a:extLst>
            </p:cNvPr>
            <p:cNvSpPr txBox="1"/>
            <p:nvPr/>
          </p:nvSpPr>
          <p:spPr>
            <a:xfrm>
              <a:off x="6219272" y="308099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消费者进程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1AA2BB6-9009-DCE6-000B-59DC799A3FAD}"/>
                </a:ext>
              </a:extLst>
            </p:cNvPr>
            <p:cNvSpPr/>
            <p:nvPr/>
          </p:nvSpPr>
          <p:spPr>
            <a:xfrm>
              <a:off x="6375699" y="3510466"/>
              <a:ext cx="1025977" cy="369333"/>
            </a:xfrm>
            <a:prstGeom prst="rect">
              <a:avLst/>
            </a:prstGeom>
            <a:solidFill>
              <a:srgbClr val="CDD5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E6AB984-37A3-BDF8-EABF-E2BA4C227265}"/>
                </a:ext>
              </a:extLst>
            </p:cNvPr>
            <p:cNvSpPr/>
            <p:nvPr/>
          </p:nvSpPr>
          <p:spPr>
            <a:xfrm>
              <a:off x="6375699" y="3948047"/>
              <a:ext cx="1025977" cy="369333"/>
            </a:xfrm>
            <a:prstGeom prst="rect">
              <a:avLst/>
            </a:prstGeom>
            <a:solidFill>
              <a:srgbClr val="CDD5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A9FCF19-1280-916F-4979-145DB19C55A7}"/>
                </a:ext>
              </a:extLst>
            </p:cNvPr>
            <p:cNvSpPr/>
            <p:nvPr/>
          </p:nvSpPr>
          <p:spPr>
            <a:xfrm>
              <a:off x="6375698" y="4450007"/>
              <a:ext cx="1025977" cy="369333"/>
            </a:xfrm>
            <a:prstGeom prst="rect">
              <a:avLst/>
            </a:prstGeom>
            <a:solidFill>
              <a:srgbClr val="CDD5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86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75B57482-0F96-5632-401A-6658AE6C8CA1}"/>
              </a:ext>
            </a:extLst>
          </p:cNvPr>
          <p:cNvGrpSpPr/>
          <p:nvPr/>
        </p:nvGrpSpPr>
        <p:grpSpPr>
          <a:xfrm>
            <a:off x="445813" y="744366"/>
            <a:ext cx="8407731" cy="5613403"/>
            <a:chOff x="1276130" y="2445942"/>
            <a:chExt cx="4021083" cy="286611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FFC0DD6-8831-BE23-A71A-54F44A5AF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6130" y="2621892"/>
              <a:ext cx="4021083" cy="2690161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AF85ED2-0394-6421-1E84-02D15E3FAB5C}"/>
                </a:ext>
              </a:extLst>
            </p:cNvPr>
            <p:cNvSpPr txBox="1"/>
            <p:nvPr/>
          </p:nvSpPr>
          <p:spPr>
            <a:xfrm>
              <a:off x="2698839" y="2445942"/>
              <a:ext cx="1175664" cy="2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/>
                <a:t>HOARE</a:t>
              </a:r>
              <a:r>
                <a:rPr kumimoji="1" lang="zh-CN" altLang="en-US" sz="2800" b="1" dirty="0"/>
                <a:t> 管程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6420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C4B4D7E-C480-43CF-1068-F4B2801B8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97793"/>
            <a:ext cx="7772400" cy="486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8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B8AD48BF-9205-1FB9-A403-D6DC482F04FE}"/>
              </a:ext>
            </a:extLst>
          </p:cNvPr>
          <p:cNvGrpSpPr/>
          <p:nvPr/>
        </p:nvGrpSpPr>
        <p:grpSpPr>
          <a:xfrm>
            <a:off x="1269443" y="290935"/>
            <a:ext cx="5057847" cy="4829705"/>
            <a:chOff x="1269443" y="290935"/>
            <a:chExt cx="5057847" cy="482970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18D3153-253B-00A1-28E8-8FAC277C4322}"/>
                </a:ext>
              </a:extLst>
            </p:cNvPr>
            <p:cNvSpPr txBox="1"/>
            <p:nvPr/>
          </p:nvSpPr>
          <p:spPr>
            <a:xfrm>
              <a:off x="3078764" y="29093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/>
                <a:t>共享内存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18C158F-F430-59F6-C288-E22C4172A473}"/>
                </a:ext>
              </a:extLst>
            </p:cNvPr>
            <p:cNvSpPr txBox="1"/>
            <p:nvPr/>
          </p:nvSpPr>
          <p:spPr>
            <a:xfrm>
              <a:off x="1344747" y="925158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b="1" dirty="0">
                  <a:solidFill>
                    <a:srgbClr val="FF0000"/>
                  </a:solidFill>
                </a:rPr>
                <a:t>进程</a:t>
              </a:r>
              <a:r>
                <a:rPr kumimoji="1" lang="en-US" altLang="zh-CN" b="1" dirty="0">
                  <a:solidFill>
                    <a:srgbClr val="FF0000"/>
                  </a:solidFill>
                </a:rPr>
                <a:t>1</a:t>
              </a:r>
            </a:p>
            <a:p>
              <a:pPr algn="ctr"/>
              <a:r>
                <a:rPr kumimoji="1" lang="zh-CN" altLang="en-US" b="1" dirty="0">
                  <a:solidFill>
                    <a:srgbClr val="FF0000"/>
                  </a:solidFill>
                </a:rPr>
                <a:t>地址空间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5FC8F1D-F414-0027-CD80-8AFD74995B2F}"/>
                </a:ext>
              </a:extLst>
            </p:cNvPr>
            <p:cNvSpPr/>
            <p:nvPr/>
          </p:nvSpPr>
          <p:spPr>
            <a:xfrm>
              <a:off x="1269443" y="1571489"/>
              <a:ext cx="1258604" cy="3549151"/>
            </a:xfrm>
            <a:prstGeom prst="rect">
              <a:avLst/>
            </a:prstGeom>
            <a:solidFill>
              <a:srgbClr val="DEE7C5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连接符 7">
              <a:extLst>
                <a:ext uri="{FF2B5EF4-FFF2-40B4-BE49-F238E27FC236}">
                  <a16:creationId xmlns:a16="http://schemas.microsoft.com/office/drawing/2014/main" id="{E9643BEE-6271-9402-993F-F78AEE1870B6}"/>
                </a:ext>
              </a:extLst>
            </p:cNvPr>
            <p:cNvCxnSpPr/>
            <p:nvPr/>
          </p:nvCxnSpPr>
          <p:spPr>
            <a:xfrm>
              <a:off x="1269443" y="3872753"/>
              <a:ext cx="12586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F98910AA-95B1-94D1-6B99-5F5FAD01CAC4}"/>
                </a:ext>
              </a:extLst>
            </p:cNvPr>
            <p:cNvCxnSpPr/>
            <p:nvPr/>
          </p:nvCxnSpPr>
          <p:spPr>
            <a:xfrm>
              <a:off x="1269443" y="3334411"/>
              <a:ext cx="12586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5A79F1-8E6E-8B77-407F-E645327954B6}"/>
                </a:ext>
              </a:extLst>
            </p:cNvPr>
            <p:cNvSpPr txBox="1"/>
            <p:nvPr/>
          </p:nvSpPr>
          <p:spPr>
            <a:xfrm>
              <a:off x="5143990" y="925158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b="1" dirty="0">
                  <a:solidFill>
                    <a:srgbClr val="FF0000"/>
                  </a:solidFill>
                </a:rPr>
                <a:t>进程</a:t>
              </a:r>
              <a:r>
                <a:rPr kumimoji="1" lang="en-US" altLang="zh-CN" b="1" dirty="0">
                  <a:solidFill>
                    <a:srgbClr val="FF0000"/>
                  </a:solidFill>
                </a:rPr>
                <a:t>2</a:t>
              </a:r>
            </a:p>
            <a:p>
              <a:pPr algn="ctr"/>
              <a:r>
                <a:rPr kumimoji="1" lang="zh-CN" altLang="en-US" b="1" dirty="0">
                  <a:solidFill>
                    <a:srgbClr val="FF0000"/>
                  </a:solidFill>
                </a:rPr>
                <a:t>地址空间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0E90624-4225-696A-8982-DCD3C8724148}"/>
                </a:ext>
              </a:extLst>
            </p:cNvPr>
            <p:cNvSpPr/>
            <p:nvPr/>
          </p:nvSpPr>
          <p:spPr>
            <a:xfrm>
              <a:off x="5068686" y="1571489"/>
              <a:ext cx="1258604" cy="3549151"/>
            </a:xfrm>
            <a:prstGeom prst="rect">
              <a:avLst/>
            </a:prstGeom>
            <a:solidFill>
              <a:srgbClr val="DEE7C5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3F768B70-5961-4E18-49BA-D131EDC82FDA}"/>
                </a:ext>
              </a:extLst>
            </p:cNvPr>
            <p:cNvCxnSpPr/>
            <p:nvPr/>
          </p:nvCxnSpPr>
          <p:spPr>
            <a:xfrm>
              <a:off x="5068686" y="2904565"/>
              <a:ext cx="12586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2D1D2A37-9169-1672-2198-D9F507000FA5}"/>
                </a:ext>
              </a:extLst>
            </p:cNvPr>
            <p:cNvCxnSpPr/>
            <p:nvPr/>
          </p:nvCxnSpPr>
          <p:spPr>
            <a:xfrm>
              <a:off x="5068686" y="2344270"/>
              <a:ext cx="12586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1DB028F-2A3C-0AF8-BA5F-2A03955485AC}"/>
                </a:ext>
              </a:extLst>
            </p:cNvPr>
            <p:cNvSpPr/>
            <p:nvPr/>
          </p:nvSpPr>
          <p:spPr>
            <a:xfrm>
              <a:off x="3158553" y="2743232"/>
              <a:ext cx="1258604" cy="2033155"/>
            </a:xfrm>
            <a:prstGeom prst="rect">
              <a:avLst/>
            </a:prstGeom>
            <a:solidFill>
              <a:srgbClr val="F2CE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FDD3558-9252-DFA1-8178-7A94912A0C34}"/>
                </a:ext>
              </a:extLst>
            </p:cNvPr>
            <p:cNvSpPr/>
            <p:nvPr/>
          </p:nvSpPr>
          <p:spPr>
            <a:xfrm>
              <a:off x="3158553" y="3636085"/>
              <a:ext cx="1258604" cy="473336"/>
            </a:xfrm>
            <a:prstGeom prst="rect">
              <a:avLst/>
            </a:prstGeom>
            <a:solidFill>
              <a:srgbClr val="A2E19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chemeClr val="tx1"/>
                  </a:solidFill>
                </a:rPr>
                <a:t>共享内存</a:t>
              </a:r>
            </a:p>
          </p:txBody>
        </p: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F1306418-A28C-131E-1553-A269716695D2}"/>
                </a:ext>
              </a:extLst>
            </p:cNvPr>
            <p:cNvCxnSpPr>
              <a:cxnSpLocks/>
            </p:cNvCxnSpPr>
            <p:nvPr/>
          </p:nvCxnSpPr>
          <p:spPr>
            <a:xfrm>
              <a:off x="2528047" y="3872753"/>
              <a:ext cx="651529" cy="224997"/>
            </a:xfrm>
            <a:prstGeom prst="line">
              <a:avLst/>
            </a:prstGeom>
            <a:ln w="19050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96957DF9-BB23-55AC-A867-9AFE6EB13A18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2528047" y="3346065"/>
              <a:ext cx="630506" cy="290020"/>
            </a:xfrm>
            <a:prstGeom prst="line">
              <a:avLst/>
            </a:prstGeom>
            <a:ln w="19050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9C4F6FEB-F6E6-5361-FDB1-535B15E9C7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7157" y="2344270"/>
              <a:ext cx="651529" cy="1291814"/>
            </a:xfrm>
            <a:prstGeom prst="line">
              <a:avLst/>
            </a:prstGeom>
            <a:ln w="19050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44087426-55AC-D17A-EC7A-4CD47A823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7157" y="2904565"/>
              <a:ext cx="651529" cy="1204856"/>
            </a:xfrm>
            <a:prstGeom prst="line">
              <a:avLst/>
            </a:prstGeom>
            <a:ln w="19050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D3DA208-A097-BEBC-3F15-32F27CEAFFAB}"/>
                </a:ext>
              </a:extLst>
            </p:cNvPr>
            <p:cNvSpPr txBox="1"/>
            <p:nvPr/>
          </p:nvSpPr>
          <p:spPr>
            <a:xfrm>
              <a:off x="3217424" y="2234963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b="1" dirty="0">
                  <a:solidFill>
                    <a:srgbClr val="FF0000"/>
                  </a:solidFill>
                </a:rPr>
                <a:t>物理内存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98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5539</TotalTime>
  <Words>495</Words>
  <Application>Microsoft Macintosh PowerPoint</Application>
  <PresentationFormat>宽屏</PresentationFormat>
  <Paragraphs>215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飞 郭</dc:creator>
  <cp:lastModifiedBy>飞 郭</cp:lastModifiedBy>
  <cp:revision>205</cp:revision>
  <dcterms:created xsi:type="dcterms:W3CDTF">2024-11-03T14:03:33Z</dcterms:created>
  <dcterms:modified xsi:type="dcterms:W3CDTF">2024-11-16T07:03:38Z</dcterms:modified>
</cp:coreProperties>
</file>