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6" r:id="rId5"/>
    <p:sldId id="257" r:id="rId6"/>
    <p:sldId id="258" r:id="rId7"/>
    <p:sldId id="259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CE9-93E8-47B2-A9DF-218ADC8C29F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538C-4B9B-459C-BF18-EA000FB70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2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CE9-93E8-47B2-A9DF-218ADC8C29F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538C-4B9B-459C-BF18-EA000FB70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9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CE9-93E8-47B2-A9DF-218ADC8C29F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538C-4B9B-459C-BF18-EA000FB70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CE9-93E8-47B2-A9DF-218ADC8C29F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538C-4B9B-459C-BF18-EA000FB70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0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CE9-93E8-47B2-A9DF-218ADC8C29F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538C-4B9B-459C-BF18-EA000FB70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72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CE9-93E8-47B2-A9DF-218ADC8C29F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538C-4B9B-459C-BF18-EA000FB70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91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CE9-93E8-47B2-A9DF-218ADC8C29F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538C-4B9B-459C-BF18-EA000FB70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9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CE9-93E8-47B2-A9DF-218ADC8C29F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538C-4B9B-459C-BF18-EA000FB70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27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CE9-93E8-47B2-A9DF-218ADC8C29F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538C-4B9B-459C-BF18-EA000FB70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86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CE9-93E8-47B2-A9DF-218ADC8C29F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538C-4B9B-459C-BF18-EA000FB70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38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CE9-93E8-47B2-A9DF-218ADC8C29F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538C-4B9B-459C-BF18-EA000FB70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00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F0CE9-93E8-47B2-A9DF-218ADC8C29F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538C-4B9B-459C-BF18-EA000FB70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098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TW" dirty="0" smtClean="0"/>
              <a:t>Labeling the notable object and the hazard level of traffic scene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8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TW" dirty="0" smtClean="0"/>
              <a:t>Step 4: after labeling all segments of the image. Please check whether you finish the question 1 or not. If not, you may get a warning.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131348" y="2780928"/>
            <a:ext cx="4957223" cy="3212891"/>
            <a:chOff x="2051720" y="2492896"/>
            <a:chExt cx="4957223" cy="321289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492896"/>
              <a:ext cx="4957223" cy="3212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5469360" y="2696736"/>
              <a:ext cx="432048" cy="2880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4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TW" dirty="0" smtClean="0"/>
              <a:t>If you want to take a break, you feel free to use the save button saving your current state in case any unlucky happened.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131348" y="2780928"/>
            <a:ext cx="4957223" cy="3212891"/>
            <a:chOff x="2051720" y="2492896"/>
            <a:chExt cx="4957223" cy="321289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492896"/>
              <a:ext cx="4957223" cy="3212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6364580" y="5229200"/>
              <a:ext cx="432048" cy="2880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 this job, we will give you a image from traffic scene, and ask you two questions.</a:t>
            </a:r>
          </a:p>
          <a:p>
            <a:r>
              <a:rPr lang="en-US" altLang="zh-TW" dirty="0" smtClean="0"/>
              <a:t>Remind that, you have no information like speed, local traffic rules. You can only judge by the image you see.</a:t>
            </a:r>
          </a:p>
          <a:p>
            <a:r>
              <a:rPr lang="en-US" altLang="zh-TW" dirty="0" smtClean="0"/>
              <a:t>There are two questions we hope you can fulfill.</a:t>
            </a:r>
          </a:p>
          <a:p>
            <a:pPr lvl="1"/>
            <a:r>
              <a:rPr lang="en-US" altLang="zh-TW" dirty="0" smtClean="0"/>
              <a:t>About the whole image: How dangerous is this scene for the driver? </a:t>
            </a:r>
          </a:p>
          <a:p>
            <a:pPr lvl="2"/>
            <a:r>
              <a:rPr lang="en-US" altLang="zh-TW" dirty="0" smtClean="0"/>
              <a:t>There are four levels to choose: no danger, low level, middle level, and high level. </a:t>
            </a:r>
          </a:p>
          <a:p>
            <a:pPr lvl="1"/>
            <a:r>
              <a:rPr lang="en-US" altLang="zh-TW" dirty="0" smtClean="0"/>
              <a:t>About a segment of this image: If you are a co-driver, how will you warn the driver about this segment?</a:t>
            </a:r>
            <a:endParaRPr lang="en-US" altLang="zh-TW" dirty="0"/>
          </a:p>
          <a:p>
            <a:pPr lvl="2"/>
            <a:r>
              <a:rPr lang="en-US" altLang="zh-TW" dirty="0" smtClean="0"/>
              <a:t>There are four levels to choose: </a:t>
            </a:r>
            <a:r>
              <a:rPr lang="en-US" altLang="zh-TW" dirty="0" smtClean="0"/>
              <a:t>irrelevance, attention, alert, and highly alert.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5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776864" cy="50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2411760" y="1785412"/>
            <a:ext cx="432048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488529" y="1492230"/>
            <a:ext cx="2278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#current image/#total image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228184" y="1800007"/>
            <a:ext cx="432048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220072" y="1506180"/>
            <a:ext cx="2653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#current segment/#total segment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3885828" y="2030368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838018" y="2084492"/>
            <a:ext cx="139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The class of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current segment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776864" cy="50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99592" y="1844824"/>
            <a:ext cx="3456384" cy="38884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88024" y="1845608"/>
            <a:ext cx="3456384" cy="38884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63119" y="1476276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Question 1: current image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95936" y="5783776"/>
            <a:ext cx="453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Question 2: one of segments of current image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The </a:t>
            </a:r>
            <a:r>
              <a:rPr lang="en-US" altLang="zh-TW" dirty="0"/>
              <a:t>Q</a:t>
            </a:r>
            <a:r>
              <a:rPr lang="en-US" altLang="zh-TW" dirty="0" smtClean="0"/>
              <a:t>uestion 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first take a look at following images. That may help you to judge the hazard level of the labeling image.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87363"/>
              </p:ext>
            </p:extLst>
          </p:nvPr>
        </p:nvGraphicFramePr>
        <p:xfrm>
          <a:off x="539552" y="4077072"/>
          <a:ext cx="8136905" cy="13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/>
                <a:gridCol w="1627381"/>
                <a:gridCol w="1627381"/>
                <a:gridCol w="1627381"/>
                <a:gridCol w="1627381"/>
              </a:tblGrid>
              <a:tr h="13321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562412" y="4149079"/>
            <a:ext cx="8088594" cy="1204859"/>
            <a:chOff x="562412" y="4149079"/>
            <a:chExt cx="8088594" cy="1204859"/>
          </a:xfrm>
        </p:grpSpPr>
        <p:grpSp>
          <p:nvGrpSpPr>
            <p:cNvPr id="6" name="群組 5"/>
            <p:cNvGrpSpPr/>
            <p:nvPr/>
          </p:nvGrpSpPr>
          <p:grpSpPr>
            <a:xfrm>
              <a:off x="562412" y="4149079"/>
              <a:ext cx="8088594" cy="1189620"/>
              <a:chOff x="490404" y="3356991"/>
              <a:chExt cx="8088594" cy="118962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404" y="3356992"/>
                <a:ext cx="1584176" cy="11896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9" name="Picture 5" descr="D:\SegNet-Tutorial-master\SegNet-Tutorial-master\CamVid\train\0001TP_00699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2680" y="3356991"/>
                <a:ext cx="1586159" cy="1189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D:\SegNet-Tutorial-master\SegNet-Tutorial-master\CamVid\train\0016E5_0441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9358" y="3360420"/>
                <a:ext cx="1581586" cy="1186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D:\SegNet-Tutorial-master\SegNet-Tutorial-master\CamVid\val\0016E5_07969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7413" y="3360421"/>
                <a:ext cx="1581585" cy="11861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3" name="Picture 9" descr="D:\SegNet-Tutorial-master\SegNet-Tutorial-master\CamVid\train\0001TP_008430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3717" y="4164319"/>
              <a:ext cx="1586158" cy="1189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08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The </a:t>
            </a:r>
            <a:r>
              <a:rPr lang="en-US" altLang="zh-TW" dirty="0"/>
              <a:t>Q</a:t>
            </a:r>
            <a:r>
              <a:rPr lang="en-US" altLang="zh-TW" dirty="0" smtClean="0"/>
              <a:t>uestion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Suggest that you can write down your judge rules about question 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4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Labeling 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Step1: please answering the question 1(left side)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924" y="2780928"/>
            <a:ext cx="4952377" cy="321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87940" y="3140968"/>
            <a:ext cx="2232248" cy="2376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0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zh-TW" dirty="0" smtClean="0"/>
              <a:t>Step 2: answer the question 2(right side)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924" y="2780928"/>
            <a:ext cx="4952377" cy="321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716016" y="3140968"/>
            <a:ext cx="2232248" cy="2376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3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zh-TW" dirty="0" smtClean="0"/>
              <a:t>Step 3: Then press the next button to the next segment, and label it.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924" y="2780928"/>
            <a:ext cx="4952377" cy="321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924" y="4718268"/>
            <a:ext cx="43204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314</Words>
  <Application>Microsoft Office PowerPoint</Application>
  <PresentationFormat>如螢幕大小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Labeling the notable object and the hazard level of traffic scene </vt:lpstr>
      <vt:lpstr>Introduction</vt:lpstr>
      <vt:lpstr>User Interface</vt:lpstr>
      <vt:lpstr>User Interface</vt:lpstr>
      <vt:lpstr>About The Question 1 </vt:lpstr>
      <vt:lpstr>About The Question 2</vt:lpstr>
      <vt:lpstr>Labeling Steps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Labeling the notable object and the level of</dc:title>
  <dc:creator>amy_lab</dc:creator>
  <cp:lastModifiedBy>amy_lab</cp:lastModifiedBy>
  <cp:revision>13</cp:revision>
  <dcterms:created xsi:type="dcterms:W3CDTF">2016-04-18T05:38:51Z</dcterms:created>
  <dcterms:modified xsi:type="dcterms:W3CDTF">2016-04-18T09:19:31Z</dcterms:modified>
</cp:coreProperties>
</file>