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4" r:id="rId4"/>
    <p:sldId id="260" r:id="rId5"/>
    <p:sldId id="263" r:id="rId6"/>
    <p:sldId id="259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54" autoAdjust="0"/>
  </p:normalViewPr>
  <p:slideViewPr>
    <p:cSldViewPr snapToGrid="0" snapToObjects="1">
      <p:cViewPr>
        <p:scale>
          <a:sx n="100" d="100"/>
          <a:sy n="100" d="100"/>
        </p:scale>
        <p:origin x="-134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02A90-1C87-7842-9E64-5E606BB55185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D9F6E-3B35-594A-9453-53DA1C371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9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B15CF7-24D1-494E-BA58-875CD1CEAB1B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84687"/>
            <a:ext cx="7772400" cy="978408"/>
          </a:xfrm>
        </p:spPr>
        <p:txBody>
          <a:bodyPr/>
          <a:lstStyle/>
          <a:p>
            <a:r>
              <a:rPr kumimoji="1" lang="zh-CN" altLang="en-US" dirty="0" smtClean="0"/>
              <a:t>区块链技术介绍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92700" y="54737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链链信息科技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9108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5969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技术架构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30371475-D2DE-421B-ABC0-8CE58390A6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72382"/>
            <a:ext cx="7658100" cy="42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5969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链间交换网关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网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87122"/>
            <a:ext cx="7569200" cy="45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7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BD58AA7-49A1-4967-81EC-EC6AB29D50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44894"/>
            <a:ext cx="7581900" cy="48146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3900" y="5969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链间交换机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9057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5969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应用场景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便利店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14500"/>
            <a:ext cx="75438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3900" y="5969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用户终端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 descr="45BB14A2-3E66-44B6-B4B7-B865DD18978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78967"/>
            <a:ext cx="6629400" cy="4655133"/>
          </a:xfrm>
          <a:prstGeom prst="rect">
            <a:avLst/>
          </a:prstGeom>
        </p:spPr>
      </p:pic>
      <p:pic>
        <p:nvPicPr>
          <p:cNvPr id="5" name="图片 4" descr="797EFE8B-0D4A-4123-9AD6-4937E05A8EB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4484268"/>
            <a:ext cx="1606359" cy="16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2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5969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性能测试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B5A533F0-14F2-48CE-AB2E-02050CBF90F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39900"/>
            <a:ext cx="7645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2831</TotalTime>
  <Words>12</Words>
  <Application>Microsoft Macintosh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故事</vt:lpstr>
      <vt:lpstr>区块链技术介绍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区块链技术介绍</dc:title>
  <dc:creator>Mac 郑</dc:creator>
  <cp:lastModifiedBy>Mac 郑</cp:lastModifiedBy>
  <cp:revision>93</cp:revision>
  <dcterms:created xsi:type="dcterms:W3CDTF">2016-11-02T03:03:37Z</dcterms:created>
  <dcterms:modified xsi:type="dcterms:W3CDTF">2017-05-11T02:03:51Z</dcterms:modified>
</cp:coreProperties>
</file>