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92B44A"/>
    <a:srgbClr val="F7C91B"/>
    <a:srgbClr val="FFC30A"/>
    <a:srgbClr val="F2B60C"/>
    <a:srgbClr val="E8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6" autoAdjust="0"/>
    <p:restoredTop sz="50000" autoAdjust="0"/>
  </p:normalViewPr>
  <p:slideViewPr>
    <p:cSldViewPr snapToGrid="0" snapToObjects="1">
      <p:cViewPr varScale="1">
        <p:scale>
          <a:sx n="100" d="100"/>
          <a:sy n="100" d="100"/>
        </p:scale>
        <p:origin x="-10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6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4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9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47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8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9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9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2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9F38-F204-8340-AFEA-91F14798A562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8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0" y="8579"/>
            <a:ext cx="9144000" cy="6858000"/>
            <a:chOff x="0" y="8579"/>
            <a:chExt cx="9144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" r="2886"/>
            <a:stretch/>
          </p:blipFill>
          <p:spPr>
            <a:xfrm>
              <a:off x="0" y="8579"/>
              <a:ext cx="914400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068330" y="2668138"/>
              <a:ext cx="526297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400" dirty="0" smtClean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SimHei" charset="-122"/>
                  <a:ea typeface="SimHei" charset="-122"/>
                  <a:cs typeface="SimHei" charset="-122"/>
                </a:rPr>
                <a:t>大树金融区块链方案</a:t>
              </a:r>
              <a:endParaRPr lang="zh-CN" altLang="en-US" sz="4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59300" y="3688847"/>
              <a:ext cx="2990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charset="-122"/>
                  <a:ea typeface="SimHei" charset="-122"/>
                  <a:cs typeface="SimHei" charset="-122"/>
                </a:rPr>
                <a:t>链链信息科技有限公司</a:t>
              </a:r>
              <a:endPara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14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反向保理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28" y="1197333"/>
            <a:ext cx="7028450" cy="50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资产开立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8" name="直线连接符 27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" y="1362366"/>
            <a:ext cx="7661332" cy="48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8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资产流通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211050"/>
            <a:ext cx="7850352" cy="49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资产贴现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6" y="1349436"/>
            <a:ext cx="7789390" cy="44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联盟链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连接符 52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0" y="1462967"/>
            <a:ext cx="7877372" cy="44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184346" y="2081974"/>
            <a:ext cx="4037331" cy="3846463"/>
          </a:xfrm>
          <a:prstGeom prst="roundRect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7617" y="2354308"/>
            <a:ext cx="976988" cy="976988"/>
          </a:xfrm>
          <a:prstGeom prst="ellipse">
            <a:avLst/>
          </a:prstGeom>
          <a:ln w="3175" cmpd="sng"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私钥管理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连接符 52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477277" y="3742001"/>
            <a:ext cx="549495" cy="54949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VP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462258" y="4649335"/>
            <a:ext cx="549495" cy="54949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VP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0950" y="4636986"/>
            <a:ext cx="549495" cy="54949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VP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99910" y="5534994"/>
            <a:ext cx="549495" cy="54949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VP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790" y="2441710"/>
            <a:ext cx="382717" cy="7839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38" y="1566503"/>
            <a:ext cx="382717" cy="7839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27042" y="2095375"/>
            <a:ext cx="10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CA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服务器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62407" y="1161926"/>
            <a:ext cx="142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CA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服务器集群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V="1">
            <a:off x="4587606" y="2058552"/>
            <a:ext cx="2072232" cy="586119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4614605" y="2701422"/>
            <a:ext cx="2081952" cy="305753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" name="文本框 29"/>
          <p:cNvSpPr txBox="1"/>
          <p:nvPr/>
        </p:nvSpPr>
        <p:spPr>
          <a:xfrm>
            <a:off x="1874589" y="1558929"/>
            <a:ext cx="148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CA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Root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服务器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7" name="肘形连接符 46"/>
          <p:cNvCxnSpPr/>
          <p:nvPr/>
        </p:nvCxnSpPr>
        <p:spPr>
          <a:xfrm rot="5400000" flipH="1" flipV="1">
            <a:off x="2774022" y="2903514"/>
            <a:ext cx="774667" cy="708273"/>
          </a:xfrm>
          <a:prstGeom prst="bentConnector3">
            <a:avLst>
              <a:gd name="adj1" fmla="val 100441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7" name="文本框 56"/>
          <p:cNvSpPr txBox="1"/>
          <p:nvPr/>
        </p:nvSpPr>
        <p:spPr>
          <a:xfrm>
            <a:off x="2807222" y="2896443"/>
            <a:ext cx="10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SSL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登录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6464635" y="1572946"/>
            <a:ext cx="3050323" cy="2049965"/>
            <a:chOff x="6148667" y="1243942"/>
            <a:chExt cx="3050323" cy="2049965"/>
          </a:xfrm>
        </p:grpSpPr>
        <p:sp>
          <p:nvSpPr>
            <p:cNvPr id="10" name="圆角矩形 9"/>
            <p:cNvSpPr/>
            <p:nvPr/>
          </p:nvSpPr>
          <p:spPr>
            <a:xfrm>
              <a:off x="6148667" y="1243942"/>
              <a:ext cx="2253433" cy="2049965"/>
            </a:xfrm>
            <a:prstGeom prst="roundRect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7758" y="1542891"/>
              <a:ext cx="414350" cy="56546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7758" y="2441710"/>
              <a:ext cx="414350" cy="56546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0421" y="1483867"/>
              <a:ext cx="274686" cy="56266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0421" y="2506045"/>
              <a:ext cx="274686" cy="56266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0937" y="2028984"/>
              <a:ext cx="524707" cy="626142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7770646" y="1739035"/>
              <a:ext cx="1422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err="1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mysql</a:t>
              </a:r>
              <a:endParaRPr kumimoji="1" lang="zh-CN" altLang="en-US" sz="1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776502" y="2636795"/>
              <a:ext cx="1422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err="1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PGSql</a:t>
              </a:r>
              <a:endParaRPr kumimoji="1" lang="zh-CN" altLang="en-US" sz="1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 flipV="1">
              <a:off x="6765644" y="1739035"/>
              <a:ext cx="247753" cy="246221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7528947" y="1680792"/>
              <a:ext cx="235541" cy="218487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6765644" y="2655126"/>
              <a:ext cx="247753" cy="178561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 flipV="1">
              <a:off x="7516735" y="2651177"/>
              <a:ext cx="235541" cy="218488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686005" y="2146160"/>
              <a:ext cx="1422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微软雅黑"/>
                </a:rPr>
                <a:t>HA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5" name="直线箭头连接符 64"/>
          <p:cNvCxnSpPr/>
          <p:nvPr/>
        </p:nvCxnSpPr>
        <p:spPr>
          <a:xfrm>
            <a:off x="2045950" y="2354308"/>
            <a:ext cx="1469542" cy="300818"/>
          </a:xfrm>
          <a:prstGeom prst="straightConnector1">
            <a:avLst/>
          </a:prstGeom>
          <a:ln w="3175" cmpd="sng">
            <a:solidFill>
              <a:srgbClr val="7F7F7F"/>
            </a:solidFill>
            <a:headEnd type="none"/>
            <a:tailEnd type="arrow"/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6747804" y="4410586"/>
            <a:ext cx="0" cy="989091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 flipH="1">
            <a:off x="6266228" y="4901483"/>
            <a:ext cx="989202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 flipH="1" flipV="1">
            <a:off x="7105919" y="4194476"/>
            <a:ext cx="421423" cy="435909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H="1" flipV="1">
            <a:off x="5994749" y="5248534"/>
            <a:ext cx="421423" cy="435909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 flipV="1">
            <a:off x="7126868" y="5229499"/>
            <a:ext cx="409019" cy="435908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 flipV="1">
            <a:off x="6022850" y="4160520"/>
            <a:ext cx="409019" cy="435908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351231" y="4338703"/>
            <a:ext cx="126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Client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762" y="4227496"/>
            <a:ext cx="571645" cy="63090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706" y="4819401"/>
            <a:ext cx="584200" cy="644757"/>
          </a:xfrm>
          <a:prstGeom prst="rect">
            <a:avLst/>
          </a:prstGeom>
        </p:spPr>
      </p:pic>
      <p:cxnSp>
        <p:nvCxnSpPr>
          <p:cNvPr id="85" name="肘形连接符 84"/>
          <p:cNvCxnSpPr/>
          <p:nvPr/>
        </p:nvCxnSpPr>
        <p:spPr>
          <a:xfrm rot="16200000" flipV="1">
            <a:off x="3491366" y="3665881"/>
            <a:ext cx="798861" cy="227028"/>
          </a:xfrm>
          <a:prstGeom prst="bentConnector3">
            <a:avLst/>
          </a:prstGeom>
          <a:ln w="3175" cmpd="sng">
            <a:solidFill>
              <a:srgbClr val="7F7F7F"/>
            </a:solidFill>
            <a:tailEnd type="arrow"/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 rot="16200000" flipV="1">
            <a:off x="3829091" y="3888273"/>
            <a:ext cx="1362144" cy="308913"/>
          </a:xfrm>
          <a:prstGeom prst="bentConnector3">
            <a:avLst/>
          </a:prstGeom>
          <a:ln w="3175" cmpd="sng">
            <a:solidFill>
              <a:srgbClr val="7F7F7F"/>
            </a:solidFill>
            <a:tailEnd type="arrow"/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4419206" y="4395958"/>
            <a:ext cx="1096019" cy="378590"/>
          </a:xfrm>
          <a:prstGeom prst="straightConnector1">
            <a:avLst/>
          </a:prstGeom>
          <a:ln w="3175" cmpd="sng">
            <a:solidFill>
              <a:srgbClr val="7F7F7F"/>
            </a:solidFill>
            <a:tailEnd type="arrow"/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 flipV="1">
            <a:off x="4990706" y="5023738"/>
            <a:ext cx="524519" cy="129562"/>
          </a:xfrm>
          <a:prstGeom prst="straightConnector1">
            <a:avLst/>
          </a:prstGeom>
          <a:ln w="3175" cmpd="sng">
            <a:solidFill>
              <a:srgbClr val="7F7F7F"/>
            </a:solidFill>
            <a:tailEnd type="arrow"/>
          </a:ln>
          <a:effectLst>
            <a:outerShdw blurRad="38100" dist="20000" dir="54000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36" y="3685778"/>
            <a:ext cx="675096" cy="613256"/>
          </a:xfrm>
          <a:prstGeom prst="rect">
            <a:avLst/>
          </a:prstGeom>
          <a:effectLst>
            <a:outerShdw blurRad="381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21" name="文本框 20"/>
          <p:cNvSpPr txBox="1"/>
          <p:nvPr/>
        </p:nvSpPr>
        <p:spPr>
          <a:xfrm>
            <a:off x="228600" y="3361657"/>
            <a:ext cx="16228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CA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服务器支持集群方式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应用通过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Client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或集成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SDK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方式使用证书服务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12113" y="4897811"/>
            <a:ext cx="126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内嵌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SDK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2036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51</Words>
  <Application>Microsoft Macintosh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郑</dc:creator>
  <cp:lastModifiedBy>Mac 郑</cp:lastModifiedBy>
  <cp:revision>330</cp:revision>
  <dcterms:created xsi:type="dcterms:W3CDTF">2017-06-05T07:18:13Z</dcterms:created>
  <dcterms:modified xsi:type="dcterms:W3CDTF">2017-06-09T10:11:02Z</dcterms:modified>
</cp:coreProperties>
</file>