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71" r:id="rId4"/>
    <p:sldId id="279" r:id="rId5"/>
    <p:sldId id="272" r:id="rId6"/>
    <p:sldId id="280" r:id="rId7"/>
    <p:sldId id="281" r:id="rId8"/>
    <p:sldId id="282" r:id="rId9"/>
    <p:sldId id="284" r:id="rId10"/>
    <p:sldId id="285" r:id="rId11"/>
    <p:sldId id="274" r:id="rId12"/>
    <p:sldId id="291" r:id="rId13"/>
    <p:sldId id="275" r:id="rId14"/>
    <p:sldId id="283" r:id="rId15"/>
    <p:sldId id="278" r:id="rId16"/>
    <p:sldId id="286" r:id="rId17"/>
    <p:sldId id="287" r:id="rId18"/>
    <p:sldId id="288" r:id="rId19"/>
    <p:sldId id="289" r:id="rId20"/>
    <p:sldId id="290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Throwable</a:t>
            </a:r>
            <a:r>
              <a:rPr lang="zh-CN" altLang="en-US" dirty="0" smtClean="0"/>
              <a:t>类中的方法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public String </a:t>
            </a:r>
            <a:r>
              <a:rPr lang="en-US" altLang="zh-CN" b="1" dirty="0" err="1"/>
              <a:t>getMessage</a:t>
            </a:r>
            <a:r>
              <a:rPr lang="en-US" altLang="zh-CN" b="1" dirty="0" smtClean="0"/>
              <a:t>()</a:t>
            </a:r>
          </a:p>
          <a:p>
            <a:pPr marL="400050" lvl="1" indent="0">
              <a:buNone/>
            </a:pPr>
            <a:r>
              <a:rPr lang="zh-CN" altLang="en-US" b="1" dirty="0" smtClean="0"/>
              <a:t>异常文本描述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Throwable</a:t>
            </a:r>
            <a:r>
              <a:rPr lang="en-US" altLang="zh-CN" dirty="0"/>
              <a:t> </a:t>
            </a:r>
            <a:r>
              <a:rPr lang="en-US" altLang="zh-CN" dirty="0" err="1"/>
              <a:t>getCause</a:t>
            </a:r>
            <a:r>
              <a:rPr lang="en-US" altLang="zh-CN" dirty="0" smtClean="0"/>
              <a:t>()</a:t>
            </a:r>
          </a:p>
          <a:p>
            <a:pPr marL="400050" lvl="1" indent="0">
              <a:buNone/>
            </a:pPr>
            <a:r>
              <a:rPr lang="zh-CN" altLang="en-US" dirty="0" smtClean="0"/>
              <a:t>引起此异常的异常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public void </a:t>
            </a:r>
            <a:r>
              <a:rPr lang="en-US" altLang="zh-CN" b="1" dirty="0" err="1"/>
              <a:t>printStackTrace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打印异常的栈跟踪数据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public </a:t>
            </a:r>
            <a:r>
              <a:rPr lang="en-US" altLang="zh-CN" b="1" dirty="0" err="1"/>
              <a:t>Throwable</a:t>
            </a:r>
            <a:r>
              <a:rPr lang="en-US" altLang="zh-CN" b="1" dirty="0"/>
              <a:t> </a:t>
            </a:r>
            <a:r>
              <a:rPr lang="en-US" altLang="zh-CN" b="1" dirty="0" err="1"/>
              <a:t>fillInStackTrace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将当前的栈跟踪数据放到跟踪表首位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public </a:t>
            </a:r>
            <a:r>
              <a:rPr lang="en-US" altLang="zh-CN" b="1" dirty="0" err="1"/>
              <a:t>StackTraceElement</a:t>
            </a:r>
            <a:r>
              <a:rPr lang="en-US" altLang="zh-CN" b="1" dirty="0"/>
              <a:t> [] </a:t>
            </a:r>
            <a:r>
              <a:rPr lang="en-US" altLang="zh-CN" b="1" dirty="0" err="1"/>
              <a:t>getStackTrace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栈跟踪列表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5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Throwable</a:t>
            </a:r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构造函数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Throwable</a:t>
            </a:r>
            <a:r>
              <a:rPr lang="en-US" altLang="zh-CN" dirty="0" smtClean="0"/>
              <a:t>(String </a:t>
            </a:r>
            <a:r>
              <a:rPr lang="en-US" altLang="zh-CN" dirty="0"/>
              <a:t>message)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(String </a:t>
            </a:r>
            <a:r>
              <a:rPr lang="en-US" altLang="zh-CN" dirty="0"/>
              <a:t>message, </a:t>
            </a:r>
            <a:r>
              <a:rPr lang="en-US" altLang="zh-CN" dirty="0" err="1"/>
              <a:t>Throwable</a:t>
            </a:r>
            <a:r>
              <a:rPr lang="en-US" altLang="zh-CN" dirty="0"/>
              <a:t> cause)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 </a:t>
            </a:r>
            <a:r>
              <a:rPr lang="en-US" altLang="zh-CN" dirty="0"/>
              <a:t>cause)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Exception</a:t>
            </a:r>
            <a:r>
              <a:rPr lang="zh-CN" altLang="en-US" dirty="0"/>
              <a:t>和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也有相同署名的构造函数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1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跟踪示例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应用的异常层次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在不同的层次捕获不同的异常</a:t>
            </a:r>
            <a:endParaRPr lang="en-US" altLang="zh-CN" dirty="0" smtClean="0"/>
          </a:p>
          <a:p>
            <a:r>
              <a:rPr lang="zh-CN" altLang="en-US" dirty="0" smtClean="0"/>
              <a:t>对多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子类在前，父类在后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157214" cy="371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4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异常处理的最佳实践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清理资源，例如，关闭文件</a:t>
            </a:r>
            <a:endParaRPr lang="en-US" altLang="zh-CN" dirty="0" smtClean="0"/>
          </a:p>
          <a:p>
            <a:r>
              <a:rPr lang="zh-CN" altLang="en-US" dirty="0"/>
              <a:t>抛</a:t>
            </a:r>
            <a:r>
              <a:rPr lang="zh-CN" altLang="en-US" dirty="0" smtClean="0"/>
              <a:t>出有含义的异常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doNotDoThis</a:t>
            </a:r>
            <a:r>
              <a:rPr lang="en-US" altLang="zh-CN" dirty="0"/>
              <a:t>() throws Exception { ... 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doThis</a:t>
            </a:r>
            <a:r>
              <a:rPr lang="en-US" altLang="zh-CN" dirty="0"/>
              <a:t>() throws 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{ ... 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1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异常处理的最佳实践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对异常进行文档说明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/**</a:t>
            </a:r>
          </a:p>
          <a:p>
            <a:pPr marL="0" indent="0">
              <a:buNone/>
            </a:pPr>
            <a:r>
              <a:rPr lang="en-US" altLang="zh-CN" dirty="0"/>
              <a:t>* </a:t>
            </a:r>
            <a:r>
              <a:rPr lang="zh-CN" altLang="en-US" dirty="0" smtClean="0"/>
              <a:t>方法业务逻辑说明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</a:p>
          <a:p>
            <a:pPr marL="0" indent="0">
              <a:buNone/>
            </a:pPr>
            <a:r>
              <a:rPr lang="en-US" altLang="zh-CN" dirty="0"/>
              <a:t>* @</a:t>
            </a:r>
            <a:r>
              <a:rPr lang="en-US" altLang="zh-CN" dirty="0" err="1"/>
              <a:t>param</a:t>
            </a:r>
            <a:r>
              <a:rPr lang="en-US" altLang="zh-CN" dirty="0"/>
              <a:t> input</a:t>
            </a:r>
          </a:p>
          <a:p>
            <a:pPr marL="0" indent="0">
              <a:buNone/>
            </a:pPr>
            <a:r>
              <a:rPr lang="en-US" altLang="zh-CN" dirty="0"/>
              <a:t>* @throws </a:t>
            </a:r>
            <a:r>
              <a:rPr lang="en-US" altLang="zh-CN" dirty="0" err="1"/>
              <a:t>MyBusinessException</a:t>
            </a:r>
            <a:r>
              <a:rPr lang="en-US" altLang="zh-CN" dirty="0"/>
              <a:t> </a:t>
            </a:r>
            <a:r>
              <a:rPr lang="zh-CN" altLang="en-US" dirty="0" smtClean="0"/>
              <a:t>发生了什么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*/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doSomething</a:t>
            </a:r>
            <a:r>
              <a:rPr lang="en-US" altLang="zh-CN" dirty="0"/>
              <a:t>(String input) throws </a:t>
            </a:r>
            <a:r>
              <a:rPr lang="en-US" altLang="zh-CN" dirty="0" err="1"/>
              <a:t>MyBusinessException</a:t>
            </a:r>
            <a:r>
              <a:rPr lang="en-US" altLang="zh-CN" dirty="0"/>
              <a:t> { ...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异常处理的最佳实践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别捕获</a:t>
            </a:r>
            <a:r>
              <a:rPr lang="en-US" altLang="zh-CN" dirty="0" err="1" smtClean="0"/>
              <a:t>Throwable</a:t>
            </a:r>
            <a:r>
              <a:rPr lang="en-US" altLang="zh-CN" dirty="0" smtClean="0"/>
              <a:t>/Exception</a:t>
            </a:r>
          </a:p>
          <a:p>
            <a:r>
              <a:rPr lang="zh-CN" altLang="en-US" dirty="0" smtClean="0"/>
              <a:t>别忽略异常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doNotIgnoreExceptions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try {</a:t>
            </a:r>
          </a:p>
          <a:p>
            <a:pPr marL="0" indent="0">
              <a:buNone/>
            </a:pPr>
            <a:r>
              <a:rPr lang="en-US" altLang="zh-CN" dirty="0"/>
              <a:t>		// do something</a:t>
            </a:r>
          </a:p>
          <a:p>
            <a:pPr marL="0" indent="0">
              <a:buNone/>
            </a:pPr>
            <a:r>
              <a:rPr lang="en-US" altLang="zh-CN" dirty="0"/>
              <a:t>	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C00000"/>
                </a:solidFill>
              </a:rPr>
              <a:t>// this will never happen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1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异常处理的最佳实践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不要捕获了异常，仅仅只输出异常信息，再</a:t>
            </a:r>
            <a:r>
              <a:rPr lang="en-US" altLang="zh-CN" dirty="0" smtClean="0"/>
              <a:t>throw</a:t>
            </a:r>
          </a:p>
          <a:p>
            <a:pPr marL="0" indent="0">
              <a:buNone/>
            </a:pPr>
            <a:r>
              <a:rPr lang="en-US" altLang="zh-CN" dirty="0"/>
              <a:t>try {</a:t>
            </a:r>
          </a:p>
          <a:p>
            <a:pPr marL="0" indent="0">
              <a:buNone/>
            </a:pPr>
            <a:r>
              <a:rPr lang="en-US" altLang="zh-CN" dirty="0"/>
              <a:t>	new Long("xyz");</a:t>
            </a:r>
          </a:p>
          <a:p>
            <a:pPr marL="0" indent="0">
              <a:buNone/>
            </a:pPr>
            <a:r>
              <a:rPr lang="en-US" altLang="zh-CN" dirty="0"/>
              <a:t>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log.error</a:t>
            </a:r>
            <a:r>
              <a:rPr lang="en-US" altLang="zh-CN" dirty="0"/>
              <a:t>(e);</a:t>
            </a:r>
          </a:p>
          <a:p>
            <a:pPr marL="0" indent="0">
              <a:buNone/>
            </a:pPr>
            <a:r>
              <a:rPr lang="en-US" altLang="zh-CN" dirty="0"/>
              <a:t>	throw e;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53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异常处理的最佳实践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保留原始异常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wrapException</a:t>
            </a:r>
            <a:r>
              <a:rPr lang="en-US" altLang="zh-CN" dirty="0"/>
              <a:t>(String input) throws </a:t>
            </a:r>
            <a:r>
              <a:rPr lang="en-US" altLang="zh-CN" dirty="0" err="1"/>
              <a:t>MyBusinessException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try {</a:t>
            </a:r>
          </a:p>
          <a:p>
            <a:pPr marL="0" indent="0">
              <a:buNone/>
            </a:pPr>
            <a:r>
              <a:rPr lang="en-US" altLang="zh-CN" dirty="0"/>
              <a:t>		// do something</a:t>
            </a:r>
          </a:p>
          <a:p>
            <a:pPr marL="0" indent="0">
              <a:buNone/>
            </a:pPr>
            <a:r>
              <a:rPr lang="en-US" altLang="zh-CN" dirty="0"/>
              <a:t>	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		throw new </a:t>
            </a:r>
            <a:r>
              <a:rPr lang="en-US" altLang="zh-CN" dirty="0" err="1"/>
              <a:t>MyBusinessException</a:t>
            </a:r>
            <a:r>
              <a:rPr lang="en-US" altLang="zh-CN" dirty="0"/>
              <a:t>("A message that describes the error.", e);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02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关于异常处理的思考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</a:t>
            </a:r>
          </a:p>
          <a:p>
            <a:pPr marL="0" indent="0">
              <a:buNone/>
            </a:pPr>
            <a:r>
              <a:rPr lang="en-US" altLang="zh-CN" dirty="0" smtClean="0"/>
              <a:t>    e  =  </a:t>
            </a:r>
            <a:r>
              <a:rPr lang="en-US" altLang="zh-CN" dirty="0" err="1" smtClean="0"/>
              <a:t>getLastError</a:t>
            </a:r>
            <a:r>
              <a:rPr lang="en-US" altLang="zh-CN" dirty="0" smtClean="0"/>
              <a:t>() ;</a:t>
            </a:r>
          </a:p>
          <a:p>
            <a:r>
              <a:rPr lang="en-US" altLang="zh-CN" dirty="0" smtClean="0"/>
              <a:t>Java/C++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try…..catch….finally</a:t>
            </a:r>
          </a:p>
          <a:p>
            <a:r>
              <a:rPr lang="en-US" altLang="zh-CN" dirty="0" smtClean="0"/>
              <a:t>Go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(success result, error result)</a:t>
            </a:r>
          </a:p>
          <a:p>
            <a:r>
              <a:rPr lang="en-US" altLang="zh-CN" dirty="0" smtClean="0"/>
              <a:t>Scala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Either, Optional</a:t>
            </a:r>
          </a:p>
          <a:p>
            <a:r>
              <a:rPr lang="en-US" altLang="zh-CN" dirty="0" err="1" smtClean="0"/>
              <a:t>RuntimeException</a:t>
            </a:r>
            <a:endParaRPr lang="en-US" altLang="zh-CN" dirty="0"/>
          </a:p>
          <a:p>
            <a:pPr lvl="1"/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9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try...catch...finally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zh-CN" dirty="0"/>
              <a:t>try</a:t>
            </a:r>
          </a:p>
          <a:p>
            <a:pPr>
              <a:buFontTx/>
              <a:buNone/>
            </a:pPr>
            <a:r>
              <a:rPr lang="en-US" altLang="zh-CN" dirty="0"/>
              <a:t>{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业务逻辑代码；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  <a:p>
            <a:pPr>
              <a:buFontTx/>
              <a:buNone/>
            </a:pPr>
            <a:r>
              <a:rPr lang="en-US" altLang="zh-CN" dirty="0"/>
              <a:t>catch(</a:t>
            </a:r>
            <a:r>
              <a:rPr lang="zh-CN" altLang="en-US" dirty="0"/>
              <a:t>异常类  变量</a:t>
            </a:r>
            <a:r>
              <a:rPr lang="en-US" altLang="zh-CN" dirty="0" smtClean="0"/>
              <a:t>)     --- 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catch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{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异常处理代码；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  <a:p>
            <a:pPr>
              <a:buFontTx/>
              <a:buNone/>
            </a:pPr>
            <a:r>
              <a:rPr lang="en-US" altLang="zh-CN" dirty="0"/>
              <a:t>catch(</a:t>
            </a:r>
            <a:r>
              <a:rPr lang="zh-CN" altLang="en-US" dirty="0"/>
              <a:t>异常类  变量</a:t>
            </a:r>
            <a:r>
              <a:rPr lang="en-US" altLang="zh-CN" dirty="0"/>
              <a:t>)</a:t>
            </a:r>
          </a:p>
          <a:p>
            <a:pPr>
              <a:buFontTx/>
              <a:buNone/>
            </a:pPr>
            <a:r>
              <a:rPr lang="en-US" altLang="zh-CN" dirty="0"/>
              <a:t>{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异常处理代码；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  <a:p>
            <a:pPr>
              <a:buFontTx/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inally   -- </a:t>
            </a:r>
            <a:r>
              <a:rPr lang="zh-CN" altLang="en-US" dirty="0" smtClean="0"/>
              <a:t>确保在任何情况下都被执行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{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一定会执行的代码；	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071563"/>
            <a:ext cx="80946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Checked</a:t>
            </a:r>
            <a:r>
              <a:rPr lang="zh-CN" altLang="en-US" dirty="0" smtClean="0"/>
              <a:t>异常和</a:t>
            </a:r>
            <a:r>
              <a:rPr lang="en-US" altLang="zh-CN" dirty="0" smtClean="0"/>
              <a:t>unchecked</a:t>
            </a:r>
            <a:r>
              <a:rPr lang="zh-CN" altLang="en-US" dirty="0" smtClean="0"/>
              <a:t>的异常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altLang="zh-CN" dirty="0"/>
              <a:t>Checked</a:t>
            </a:r>
            <a:r>
              <a:rPr lang="zh-CN" altLang="en-US" dirty="0" smtClean="0"/>
              <a:t>异常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在编译时出现的异常。这种异常在编译时不能忽略，程序必须处理它。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子类的异常</a:t>
            </a:r>
            <a:endParaRPr lang="en-US" altLang="zh-CN" dirty="0" smtClean="0"/>
          </a:p>
          <a:p>
            <a:r>
              <a:rPr lang="en-US" altLang="zh-CN" dirty="0" smtClean="0"/>
              <a:t>Unchecked</a:t>
            </a:r>
            <a:r>
              <a:rPr lang="zh-CN" altLang="en-US" dirty="0"/>
              <a:t>的</a:t>
            </a:r>
            <a:r>
              <a:rPr lang="zh-CN" altLang="en-US" dirty="0" smtClean="0"/>
              <a:t>异常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这种异常出现在程序运行时。编译时不会被检查。也称</a:t>
            </a:r>
            <a:r>
              <a:rPr lang="en-US" altLang="zh-CN" dirty="0" err="1" smtClean="0"/>
              <a:t>Rutime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RuntimeException</a:t>
            </a:r>
            <a:r>
              <a:rPr lang="zh-CN" altLang="en-US" dirty="0" smtClean="0"/>
              <a:t>子类的异常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这类异常与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的异常处理方式很相似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Checked</a:t>
            </a:r>
            <a:r>
              <a:rPr lang="zh-CN" altLang="en-US" dirty="0" smtClean="0"/>
              <a:t>异常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MyException</a:t>
            </a:r>
            <a:r>
              <a:rPr lang="en-US" altLang="zh-CN" dirty="0"/>
              <a:t> extends </a:t>
            </a:r>
            <a:r>
              <a:rPr lang="en-US" altLang="zh-CN" dirty="0">
                <a:solidFill>
                  <a:srgbClr val="C00000"/>
                </a:solidFill>
              </a:rPr>
              <a:t>Exception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MyException</a:t>
            </a:r>
            <a:r>
              <a:rPr lang="en-US" altLang="zh-CN" dirty="0"/>
              <a:t>(String </a:t>
            </a:r>
            <a:r>
              <a:rPr lang="en-US" altLang="zh-CN" dirty="0" err="1"/>
              <a:t>msg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super(</a:t>
            </a:r>
            <a:r>
              <a:rPr lang="en-US" altLang="zh-CN" dirty="0" err="1"/>
              <a:t>msg</a:t>
            </a:r>
            <a:r>
              <a:rPr lang="en-US" altLang="zh-CN" dirty="0"/>
              <a:t>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Checked</a:t>
            </a:r>
            <a:r>
              <a:rPr lang="zh-CN" altLang="en-US" dirty="0" smtClean="0"/>
              <a:t>异常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抛出和捕获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抛</a:t>
            </a:r>
            <a:r>
              <a:rPr lang="zh-CN" altLang="en-US" dirty="0" smtClean="0"/>
              <a:t>出 </a:t>
            </a:r>
            <a:r>
              <a:rPr lang="en-US" altLang="zh-CN" dirty="0" smtClean="0"/>
              <a:t>– throw expr ;</a:t>
            </a:r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void method() </a:t>
            </a:r>
            <a:r>
              <a:rPr lang="en-US" altLang="zh-CN" dirty="0">
                <a:solidFill>
                  <a:srgbClr val="C00000"/>
                </a:solidFill>
              </a:rPr>
              <a:t>throws </a:t>
            </a:r>
            <a:r>
              <a:rPr lang="en-US" altLang="zh-CN" dirty="0" err="1">
                <a:solidFill>
                  <a:srgbClr val="C00000"/>
                </a:solidFill>
              </a:rPr>
              <a:t>MyException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throw </a:t>
            </a:r>
            <a:r>
              <a:rPr lang="en-US" altLang="zh-CN" dirty="0">
                <a:solidFill>
                  <a:srgbClr val="C00000"/>
                </a:solidFill>
              </a:rPr>
              <a:t>new </a:t>
            </a:r>
            <a:r>
              <a:rPr lang="en-US" altLang="zh-CN" dirty="0" err="1">
                <a:solidFill>
                  <a:srgbClr val="C00000"/>
                </a:solidFill>
              </a:rPr>
              <a:t>MyException</a:t>
            </a:r>
            <a:r>
              <a:rPr lang="en-US" altLang="zh-CN" dirty="0">
                <a:solidFill>
                  <a:srgbClr val="C00000"/>
                </a:solidFill>
              </a:rPr>
              <a:t>("Wrong argument")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dirty="0" smtClean="0"/>
              <a:t>捕获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method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catch (</a:t>
            </a:r>
            <a:r>
              <a:rPr lang="en-US" altLang="zh-CN" dirty="0" err="1"/>
              <a:t>MyException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95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Runtime</a:t>
            </a:r>
            <a:r>
              <a:rPr lang="zh-CN" altLang="en-US" dirty="0" smtClean="0"/>
              <a:t>异常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public class </a:t>
            </a:r>
            <a:r>
              <a:rPr lang="en-US" altLang="zh-CN" dirty="0" err="1"/>
              <a:t>MyRunTimeException</a:t>
            </a:r>
            <a:r>
              <a:rPr lang="en-US" altLang="zh-CN" dirty="0"/>
              <a:t> extends </a:t>
            </a:r>
            <a:r>
              <a:rPr lang="en-US" altLang="zh-CN" dirty="0" err="1">
                <a:solidFill>
                  <a:srgbClr val="C00000"/>
                </a:solidFill>
              </a:rPr>
              <a:t>RuntimeException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 err="1"/>
              <a:t>MyRunTimeException</a:t>
            </a:r>
            <a:r>
              <a:rPr lang="en-US" altLang="zh-CN" dirty="0"/>
              <a:t>(String </a:t>
            </a:r>
            <a:r>
              <a:rPr lang="en-US" altLang="zh-CN" dirty="0" err="1"/>
              <a:t>msg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super(</a:t>
            </a:r>
            <a:r>
              <a:rPr lang="en-US" altLang="zh-CN" dirty="0" err="1"/>
              <a:t>msg</a:t>
            </a:r>
            <a:r>
              <a:rPr lang="en-US" altLang="zh-CN" dirty="0"/>
              <a:t>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Runtime</a:t>
            </a:r>
            <a:r>
              <a:rPr lang="zh-CN" altLang="en-US" dirty="0"/>
              <a:t>异常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抛</a:t>
            </a:r>
            <a:r>
              <a:rPr lang="zh-CN" altLang="en-US" dirty="0"/>
              <a:t>出和捕获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抛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void method()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….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throw </a:t>
            </a:r>
            <a:r>
              <a:rPr lang="en-US" altLang="zh-CN" dirty="0"/>
              <a:t>new </a:t>
            </a:r>
            <a:r>
              <a:rPr lang="en-US" altLang="zh-CN" dirty="0" err="1"/>
              <a:t>MyRunTimeException</a:t>
            </a:r>
            <a:r>
              <a:rPr lang="en-US" altLang="zh-CN" dirty="0"/>
              <a:t>("Wrong argument")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zh-CN" altLang="en-US" dirty="0" smtClean="0"/>
              <a:t>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method();</a:t>
            </a:r>
          </a:p>
          <a:p>
            <a:pPr marL="0" indent="0">
              <a:buNone/>
            </a:pPr>
            <a:r>
              <a:rPr lang="zh-CN" altLang="en-US" dirty="0" smtClean="0"/>
              <a:t>捕获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try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method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catch (</a:t>
            </a:r>
            <a:r>
              <a:rPr lang="en-US" altLang="zh-CN" dirty="0" err="1"/>
              <a:t>MyRunTimeException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e.printStackTrace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3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Error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MyError</a:t>
            </a:r>
            <a:r>
              <a:rPr lang="en-US" altLang="zh-CN" dirty="0"/>
              <a:t> extends </a:t>
            </a:r>
            <a:r>
              <a:rPr lang="en-US" altLang="zh-CN" dirty="0">
                <a:solidFill>
                  <a:srgbClr val="C00000"/>
                </a:solidFill>
              </a:rPr>
              <a:t>Error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MyError</a:t>
            </a:r>
            <a:r>
              <a:rPr lang="en-US" altLang="zh-CN" dirty="0"/>
              <a:t>(String </a:t>
            </a:r>
            <a:r>
              <a:rPr lang="en-US" altLang="zh-CN" dirty="0" err="1"/>
              <a:t>msg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		super(</a:t>
            </a:r>
            <a:r>
              <a:rPr lang="en-US" altLang="zh-CN" dirty="0" err="1"/>
              <a:t>msg</a:t>
            </a:r>
            <a:r>
              <a:rPr lang="en-US" altLang="zh-CN" dirty="0"/>
              <a:t>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 smtClean="0"/>
              <a:t>用于系统错误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2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443</Words>
  <Application>Microsoft Office PowerPoint</Application>
  <PresentationFormat>全屏显示(4:3)</PresentationFormat>
  <Paragraphs>147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主题​​</vt:lpstr>
      <vt:lpstr>1_Office 主题​​</vt:lpstr>
      <vt:lpstr>异常处理</vt:lpstr>
      <vt:lpstr>try...catch...finally</vt:lpstr>
      <vt:lpstr>Java异常层次</vt:lpstr>
      <vt:lpstr>Checked异常和unchecked的异常</vt:lpstr>
      <vt:lpstr>Checked异常 – 定义</vt:lpstr>
      <vt:lpstr>Checked异常 – 抛出和捕获</vt:lpstr>
      <vt:lpstr>Runtime异常 – 定义</vt:lpstr>
      <vt:lpstr>Runtime异常 – 抛出和捕获</vt:lpstr>
      <vt:lpstr>Error异常</vt:lpstr>
      <vt:lpstr>Throwable类中的方法 </vt:lpstr>
      <vt:lpstr>Throwable构造函数</vt:lpstr>
      <vt:lpstr>栈跟踪示例</vt:lpstr>
      <vt:lpstr>应用的异常层次</vt:lpstr>
      <vt:lpstr>异常处理的最佳实践</vt:lpstr>
      <vt:lpstr>异常处理的最佳实践</vt:lpstr>
      <vt:lpstr>异常处理的最佳实践</vt:lpstr>
      <vt:lpstr>异常处理的最佳实践</vt:lpstr>
      <vt:lpstr>异常处理的最佳实践</vt:lpstr>
      <vt:lpstr>关于异常处理的思考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140</cp:revision>
  <dcterms:created xsi:type="dcterms:W3CDTF">2014-12-19T01:13:30Z</dcterms:created>
  <dcterms:modified xsi:type="dcterms:W3CDTF">2017-12-03T15:10:43Z</dcterms:modified>
</cp:coreProperties>
</file>