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4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最早的测试框架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r>
              <a:rPr lang="zh-CN" altLang="en-US" dirty="0" smtClean="0"/>
              <a:t>基于注解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4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@Test </a:t>
            </a:r>
            <a:r>
              <a:rPr lang="zh-CN" altLang="en-US" dirty="0" smtClean="0"/>
              <a:t>：测试方法</a:t>
            </a:r>
            <a:endParaRPr lang="en-US" altLang="zh-CN" dirty="0"/>
          </a:p>
          <a:p>
            <a:r>
              <a:rPr lang="en-US" altLang="zh-CN" dirty="0"/>
              <a:t>@Test(timeout=1000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：指定超时。如果超时，测试方法失败。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BeforeClass</a:t>
            </a:r>
            <a:r>
              <a:rPr lang="zh-CN" altLang="en-US" dirty="0" smtClean="0"/>
              <a:t>：测试类的所有测试开始之前要执行的方法。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：每个测试方法被执行之前要执行的方法。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：每个测试方法被执行之后要执行的方法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AfterClass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在此类所有的测试方法执行完之后要执行的方法。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effectLst/>
              </a:rPr>
              <a:t>org.junit.Assert</a:t>
            </a:r>
            <a:r>
              <a:rPr lang="zh-CN" altLang="en-US" dirty="0" smtClean="0">
                <a:effectLst/>
              </a:rPr>
              <a:t>（断言）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assertEquals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 smtClean="0"/>
              <a:t>expected,boolean</a:t>
            </a:r>
            <a:r>
              <a:rPr lang="en-US" altLang="zh-CN" dirty="0" smtClean="0"/>
              <a:t> </a:t>
            </a:r>
            <a:r>
              <a:rPr lang="en-US" altLang="zh-CN" dirty="0"/>
              <a:t>actual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assertTrue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assertFalse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condition): </a:t>
            </a:r>
            <a:r>
              <a:rPr lang="en-US" altLang="zh-CN" dirty="0" smtClean="0"/>
              <a:t>void </a:t>
            </a:r>
            <a:r>
              <a:rPr lang="en-US" altLang="zh-CN" dirty="0" err="1"/>
              <a:t>assertNull</a:t>
            </a:r>
            <a:r>
              <a:rPr lang="en-US" altLang="zh-CN" dirty="0"/>
              <a:t>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assertNotNull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7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测试异常情况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@Test(expected=</a:t>
            </a:r>
            <a:r>
              <a:rPr lang="en-US" altLang="zh-CN" dirty="0" err="1"/>
              <a:t>IllegalArgumentException.class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testFindMax</a:t>
            </a:r>
            <a:r>
              <a:rPr lang="en-US" altLang="zh-CN" dirty="0"/>
              <a:t>() </a:t>
            </a:r>
            <a:r>
              <a:rPr lang="en-US" altLang="zh-CN" dirty="0" smtClean="0"/>
              <a:t>{ …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89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忽略测试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Ignore</a:t>
            </a:r>
            <a:r>
              <a:rPr lang="zh-CN" altLang="en-US" dirty="0" smtClean="0"/>
              <a:t>注解可以用于方法和类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/>
              <a:t>Ignore("Not implemented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void </a:t>
            </a:r>
            <a:r>
              <a:rPr lang="en-US" altLang="zh-CN" dirty="0" err="1"/>
              <a:t>ignoreTestFindMax</a:t>
            </a:r>
            <a:r>
              <a:rPr lang="en-US" altLang="zh-CN" dirty="0"/>
              <a:t>() </a:t>
            </a:r>
            <a:r>
              <a:rPr lang="en-US" altLang="zh-CN" dirty="0" smtClean="0"/>
              <a:t>{ ….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2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effectLst/>
              </a:rPr>
              <a:t>测试套件： </a:t>
            </a:r>
            <a:r>
              <a:rPr lang="en-US" altLang="zh-CN" b="1" dirty="0">
                <a:effectLst/>
              </a:rPr>
              <a:t>@</a:t>
            </a:r>
            <a:r>
              <a:rPr lang="en-US" altLang="zh-CN" b="1" dirty="0" err="1">
                <a:effectLst/>
              </a:rPr>
              <a:t>RunWith</a:t>
            </a:r>
            <a:r>
              <a:rPr lang="en-US" altLang="zh-CN" b="1" dirty="0">
                <a:effectLst/>
              </a:rPr>
              <a:t> @</a:t>
            </a:r>
            <a:r>
              <a:rPr lang="en-US" altLang="zh-CN" b="1" dirty="0" err="1">
                <a:effectLst/>
              </a:rPr>
              <a:t>SuiteClasses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将测试集中起来便于手工测试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</a:t>
            </a:r>
            <a:r>
              <a:rPr lang="en-US" altLang="zh-CN" dirty="0" err="1"/>
              <a:t>Suite.class</a:t>
            </a:r>
            <a:r>
              <a:rPr lang="en-US" altLang="zh-CN" dirty="0"/>
              <a:t>)				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Suite.SuiteClasses</a:t>
            </a:r>
            <a:r>
              <a:rPr lang="en-US" altLang="zh-CN" dirty="0"/>
              <a:t>({			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CalculationExceptionTest.class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CalculationTest.class</a:t>
            </a:r>
            <a:r>
              <a:rPr lang="en-US" altLang="zh-CN" dirty="0"/>
              <a:t>,  			</a:t>
            </a:r>
          </a:p>
          <a:p>
            <a:pPr marL="0" indent="0">
              <a:buNone/>
            </a:pPr>
            <a:r>
              <a:rPr lang="en-US" altLang="zh-CN" dirty="0"/>
              <a:t>})	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JunitSuitTest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173</Words>
  <Application>Microsoft Office PowerPoint</Application>
  <PresentationFormat>全屏显示(4:3)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主题​​</vt:lpstr>
      <vt:lpstr>1_Office 主题​​</vt:lpstr>
      <vt:lpstr>JUnit</vt:lpstr>
      <vt:lpstr>Junit测试框架</vt:lpstr>
      <vt:lpstr>注解</vt:lpstr>
      <vt:lpstr>org.junit.Assert（断言）</vt:lpstr>
      <vt:lpstr>测试异常情况</vt:lpstr>
      <vt:lpstr>忽略测试</vt:lpstr>
      <vt:lpstr>测试套件： @RunWith @SuiteClasses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43</cp:revision>
  <dcterms:created xsi:type="dcterms:W3CDTF">2014-12-19T01:13:30Z</dcterms:created>
  <dcterms:modified xsi:type="dcterms:W3CDTF">2017-12-18T09:54:28Z</dcterms:modified>
</cp:coreProperties>
</file>