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85" r:id="rId10"/>
    <p:sldId id="284" r:id="rId11"/>
    <p:sldId id="286" r:id="rId12"/>
    <p:sldId id="268" r:id="rId13"/>
    <p:sldId id="272" r:id="rId14"/>
    <p:sldId id="269" r:id="rId15"/>
    <p:sldId id="270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&lt;web-app&gt;</a:t>
            </a:r>
          </a:p>
          <a:p>
            <a:pPr marL="0" indent="0">
              <a:buNone/>
            </a:pPr>
            <a:r>
              <a:rPr lang="en-US" altLang="zh-CN" dirty="0"/>
              <a:t>    &lt;context-</a:t>
            </a:r>
            <a:r>
              <a:rPr lang="en-US" altLang="zh-CN" dirty="0" err="1"/>
              <a:t>param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&lt;listener/&gt;</a:t>
            </a:r>
          </a:p>
          <a:p>
            <a:pPr marL="0" indent="0">
              <a:buNone/>
            </a:pPr>
            <a:r>
              <a:rPr lang="en-US" altLang="zh-CN" dirty="0"/>
              <a:t>    &lt;filter/&gt;</a:t>
            </a:r>
          </a:p>
          <a:p>
            <a:pPr marL="0" indent="0">
              <a:buNone/>
            </a:pPr>
            <a:r>
              <a:rPr lang="en-US" altLang="zh-CN" dirty="0"/>
              <a:t>    &lt;filter-mapping/&gt;</a:t>
            </a:r>
          </a:p>
          <a:p>
            <a:pPr marL="0" indent="0">
              <a:buNone/>
            </a:pPr>
            <a:r>
              <a:rPr lang="en-US" altLang="zh-CN" dirty="0"/>
              <a:t>    &lt;servlet/&gt;</a:t>
            </a:r>
          </a:p>
          <a:p>
            <a:pPr marL="0" indent="0">
              <a:buNone/>
            </a:pPr>
            <a:r>
              <a:rPr lang="en-US" altLang="zh-CN" dirty="0"/>
              <a:t>    &lt;servlet-mapping/&gt;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jsp-config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&lt;session-</a:t>
            </a:r>
            <a:r>
              <a:rPr lang="en-US" altLang="zh-CN" dirty="0" err="1"/>
              <a:t>config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&lt;welcome-file-list/&gt;</a:t>
            </a:r>
          </a:p>
          <a:p>
            <a:pPr marL="0" indent="0">
              <a:buNone/>
            </a:pPr>
            <a:r>
              <a:rPr lang="en-US" altLang="zh-CN" dirty="0"/>
              <a:t>&lt;/web-app&gt;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07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URI</a:t>
            </a:r>
            <a:r>
              <a:rPr lang="zh-CN" altLang="en-US" smtClean="0"/>
              <a:t>到</a:t>
            </a:r>
            <a:r>
              <a:rPr lang="en-US" altLang="zh-CN" smtClean="0"/>
              <a:t>Servlet</a:t>
            </a:r>
            <a:r>
              <a:rPr lang="zh-CN" altLang="en-US" smtClean="0"/>
              <a:t>的映射太繁琐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HttpServlet</a:t>
            </a:r>
            <a:r>
              <a:rPr lang="zh-CN" altLang="en-US" smtClean="0"/>
              <a:t>污染了代码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安全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事务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4784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5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Model – </a:t>
            </a:r>
            <a:r>
              <a:rPr lang="zh-CN" altLang="en-US" smtClean="0"/>
              <a:t>业务逻辑，相对稳定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View – </a:t>
            </a:r>
            <a:r>
              <a:rPr lang="zh-CN" altLang="en-US" smtClean="0"/>
              <a:t>视图，</a:t>
            </a:r>
            <a:r>
              <a:rPr lang="en-US" altLang="zh-CN" smtClean="0"/>
              <a:t>UI</a:t>
            </a:r>
            <a:r>
              <a:rPr lang="zh-CN" altLang="en-US" smtClean="0"/>
              <a:t>，易变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Controller – </a:t>
            </a:r>
            <a:r>
              <a:rPr lang="zh-CN" altLang="en-US" smtClean="0"/>
              <a:t>控制流程，易变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Model-View-Control(MVC)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800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读来自客户机的请求数据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</a:t>
            </a:r>
            <a:r>
              <a:rPr lang="zh-CN" altLang="en-US" dirty="0" smtClean="0"/>
              <a:t>中的数据</a:t>
            </a:r>
            <a:endParaRPr lang="en-US" altLang="zh-CN" dirty="0" smtClean="0"/>
          </a:p>
          <a:p>
            <a:r>
              <a:rPr lang="zh-CN" altLang="en-US" dirty="0" smtClean="0"/>
              <a:t>生成结果响应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各种类型的数据 </a:t>
            </a:r>
            <a:endParaRPr lang="en-US" altLang="zh-CN" dirty="0"/>
          </a:p>
          <a:p>
            <a:pPr lvl="1"/>
            <a:r>
              <a:rPr lang="zh-CN" altLang="en-US" dirty="0" smtClean="0"/>
              <a:t>设置响应状态码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设置响应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19459" name="内容占位符 6"/>
          <p:cNvSpPr>
            <a:spLocks noGrp="1"/>
          </p:cNvSpPr>
          <p:nvPr>
            <p:ph idx="1"/>
          </p:nvPr>
        </p:nvSpPr>
        <p:spPr>
          <a:xfrm>
            <a:off x="457200" y="9144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生命期方法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init()</a:t>
            </a:r>
          </a:p>
          <a:p>
            <a:pPr lvl="1" eaLnBrk="1" hangingPunct="1"/>
            <a:r>
              <a:rPr lang="en-US" altLang="zh-CN" smtClean="0"/>
              <a:t>service()</a:t>
            </a:r>
          </a:p>
          <a:p>
            <a:pPr lvl="1" eaLnBrk="1" hangingPunct="1"/>
            <a:r>
              <a:rPr lang="en-US" altLang="zh-CN" smtClean="0"/>
              <a:t>destroy()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365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3797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5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doXXX()</a:t>
            </a:r>
            <a:r>
              <a:rPr lang="zh-CN" altLang="en-US" sz="2800" smtClean="0"/>
              <a:t>缺省时返回</a:t>
            </a:r>
            <a:endParaRPr lang="en-US" altLang="zh-CN" sz="280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      405 Method Not Allowed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HttpServlet</a:t>
            </a:r>
            <a:endParaRPr lang="zh-CN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133600"/>
            <a:ext cx="7070725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</a:p>
          <a:p>
            <a:pPr lvl="1" eaLnBrk="1" hangingPunct="1"/>
            <a:r>
              <a:rPr lang="en-US" altLang="zh-CN" sz="2000" smtClean="0"/>
              <a:t>getInputStream()</a:t>
            </a:r>
          </a:p>
          <a:p>
            <a:pPr lvl="1" eaLnBrk="1" hangingPunct="1"/>
            <a:r>
              <a:rPr lang="en-US" altLang="zh-CN" sz="2000" smtClean="0"/>
              <a:t>getQueryString()</a:t>
            </a:r>
          </a:p>
          <a:p>
            <a:pPr lvl="1" eaLnBrk="1" hangingPunct="1"/>
            <a:r>
              <a:rPr lang="en-US" altLang="zh-CN" sz="2000" smtClean="0"/>
              <a:t>getHeader()</a:t>
            </a:r>
          </a:p>
          <a:p>
            <a:pPr lvl="1" eaLnBrk="1" hangingPunct="1"/>
            <a:r>
              <a:rPr lang="en-US" altLang="zh-CN" sz="2000" smtClean="0"/>
              <a:t>getRequestURI()</a:t>
            </a:r>
          </a:p>
          <a:p>
            <a:pPr eaLnBrk="1" hangingPunct="1"/>
            <a:r>
              <a:rPr lang="en-US" altLang="zh-CN" sz="2400" smtClean="0"/>
              <a:t>Response</a:t>
            </a:r>
          </a:p>
          <a:p>
            <a:pPr lvl="1" eaLnBrk="1" hangingPunct="1"/>
            <a:r>
              <a:rPr lang="en-US" altLang="zh-CN" sz="2000" smtClean="0"/>
              <a:t>add/setHeader()</a:t>
            </a:r>
          </a:p>
          <a:p>
            <a:pPr lvl="1" eaLnBrk="1" hangingPunct="1"/>
            <a:r>
              <a:rPr lang="en-US" altLang="zh-CN" sz="2000" smtClean="0"/>
              <a:t>setStatue()</a:t>
            </a:r>
          </a:p>
          <a:p>
            <a:pPr lvl="1" eaLnBrk="1" hangingPunct="1"/>
            <a:r>
              <a:rPr lang="en-US" altLang="zh-CN" sz="2000" smtClean="0"/>
              <a:t>setCharacterEncoding()</a:t>
            </a:r>
          </a:p>
          <a:p>
            <a:pPr lvl="1" eaLnBrk="1" hangingPunct="1"/>
            <a:r>
              <a:rPr lang="en-US" altLang="zh-CN" sz="2000" smtClean="0"/>
              <a:t>setContentType()</a:t>
            </a:r>
          </a:p>
          <a:p>
            <a:pPr lvl="1" eaLnBrk="1" hangingPunct="1"/>
            <a:r>
              <a:rPr lang="en-US" altLang="zh-CN" sz="2000" smtClean="0"/>
              <a:t>setContentLength()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HttpServletRequest</a:t>
            </a:r>
            <a:r>
              <a:rPr lang="en-US" altLang="zh-CN" dirty="0" smtClean="0"/>
              <a:t>/Response</a:t>
            </a:r>
            <a:endParaRPr lang="zh-CN" altLang="en-US" dirty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22955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19907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2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WebServlet</a:t>
            </a:r>
            <a:r>
              <a:rPr lang="en-US" altLang="zh-CN" dirty="0"/>
              <a:t>("/simple")</a:t>
            </a:r>
            <a:endParaRPr lang="en-US" altLang="zh-CN" dirty="0" smtClean="0"/>
          </a:p>
          <a:p>
            <a:r>
              <a:rPr lang="en-US" altLang="zh-CN" dirty="0"/>
              <a:t>web.xml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的映射 </a:t>
            </a:r>
            <a:r>
              <a:rPr lang="en-US" altLang="zh-CN" dirty="0" smtClean="0"/>
              <a:t>– web.xml</a:t>
            </a:r>
            <a:endParaRPr lang="zh-CN" alt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480720" cy="406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7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9513" y="1143000"/>
            <a:ext cx="8678738" cy="4525963"/>
          </a:xfrm>
        </p:spPr>
        <p:txBody>
          <a:bodyPr/>
          <a:lstStyle/>
          <a:p>
            <a:r>
              <a:rPr lang="en-US" altLang="zh-CN" dirty="0" err="1" smtClean="0"/>
              <a:t>myweb.war</a:t>
            </a:r>
            <a:endParaRPr lang="en-US" altLang="zh-CN" dirty="0" smtClean="0"/>
          </a:p>
          <a:p>
            <a:r>
              <a:rPr lang="en-US" altLang="zh-CN" dirty="0" smtClean="0"/>
              <a:t>http://localhost:8080/myweb/simple/a/b?q=hi&amp;r=john</a:t>
            </a:r>
          </a:p>
          <a:p>
            <a:pPr lvl="1"/>
            <a:r>
              <a:rPr lang="en-US" altLang="zh-CN" dirty="0" err="1" smtClean="0"/>
              <a:t>myweb</a:t>
            </a:r>
            <a:r>
              <a:rPr lang="en-US" altLang="zh-CN" dirty="0" smtClean="0"/>
              <a:t>  - web context path</a:t>
            </a:r>
          </a:p>
          <a:p>
            <a:pPr lvl="1"/>
            <a:r>
              <a:rPr lang="en-US" altLang="zh-CN" dirty="0" smtClean="0"/>
              <a:t>/simple – servlet context path</a:t>
            </a:r>
          </a:p>
          <a:p>
            <a:pPr lvl="1"/>
            <a:r>
              <a:rPr lang="en-US" altLang="zh-CN" dirty="0" smtClean="0"/>
              <a:t>/a/b – path info</a:t>
            </a:r>
          </a:p>
          <a:p>
            <a:pPr lvl="1"/>
            <a:r>
              <a:rPr lang="en-US" altLang="zh-CN" dirty="0" smtClean="0"/>
              <a:t>q=</a:t>
            </a:r>
            <a:r>
              <a:rPr lang="en-US" altLang="zh-CN" dirty="0" err="1" smtClean="0"/>
              <a:t>hi&amp;r</a:t>
            </a:r>
            <a:r>
              <a:rPr lang="en-US" altLang="zh-CN" dirty="0" smtClean="0"/>
              <a:t>=john – query string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的映射 </a:t>
            </a:r>
            <a:r>
              <a:rPr lang="en-US" altLang="zh-CN" dirty="0" smtClean="0"/>
              <a:t>– web.xml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3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Listener - 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该注解用于将类声明为监听器，被 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r>
              <a:rPr lang="en-US" altLang="zh-CN" dirty="0"/>
              <a:t> </a:t>
            </a:r>
            <a:r>
              <a:rPr lang="zh-CN" altLang="en-US" dirty="0"/>
              <a:t>标注的类必须实现以下至少一个接口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ServletContextListener</a:t>
            </a:r>
            <a:endParaRPr lang="en-US" altLang="zh-CN" dirty="0"/>
          </a:p>
          <a:p>
            <a:pPr lvl="1"/>
            <a:r>
              <a:rPr lang="en-US" altLang="zh-CN" dirty="0" err="1"/>
              <a:t>ServletContextAttributeListener</a:t>
            </a:r>
            <a:endParaRPr lang="en-US" altLang="zh-CN" dirty="0"/>
          </a:p>
          <a:p>
            <a:pPr lvl="1"/>
            <a:r>
              <a:rPr lang="en-US" altLang="zh-CN" dirty="0" err="1"/>
              <a:t>ServletRequestListener</a:t>
            </a:r>
            <a:endParaRPr lang="en-US" altLang="zh-CN" dirty="0"/>
          </a:p>
          <a:p>
            <a:pPr lvl="1"/>
            <a:r>
              <a:rPr lang="en-US" altLang="zh-CN" dirty="0" err="1"/>
              <a:t>ServletRequestAttributeListener</a:t>
            </a:r>
            <a:endParaRPr lang="en-US" altLang="zh-CN" dirty="0"/>
          </a:p>
          <a:p>
            <a:pPr lvl="1"/>
            <a:r>
              <a:rPr lang="en-US" altLang="zh-CN" dirty="0" err="1"/>
              <a:t>HttpSessionListener</a:t>
            </a:r>
            <a:endParaRPr lang="en-US" altLang="zh-CN" dirty="0"/>
          </a:p>
          <a:p>
            <a:pPr lvl="1"/>
            <a:r>
              <a:rPr lang="en-US" altLang="zh-CN" dirty="0" err="1"/>
              <a:t>HttpSessionAttributeListener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0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zh-CN" dirty="0">
                <a:effectLst/>
              </a:rPr>
              <a:t>@</a:t>
            </a:r>
            <a:r>
              <a:rPr lang="en-US" altLang="zh-CN" dirty="0" err="1">
                <a:effectLst/>
              </a:rPr>
              <a:t>WebFilter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074" y="908720"/>
            <a:ext cx="8229600" cy="452596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WebFilter</a:t>
            </a:r>
            <a:r>
              <a:rPr lang="en-US" altLang="zh-CN" dirty="0"/>
              <a:t> </a:t>
            </a:r>
            <a:r>
              <a:rPr lang="zh-CN" altLang="en-US" dirty="0"/>
              <a:t>用于将一个类声明为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urlPatterns</a:t>
            </a:r>
            <a:r>
              <a:rPr lang="en-US" altLang="zh-CN" dirty="0"/>
              <a:t>= </a:t>
            </a:r>
            <a:r>
              <a:rPr lang="en-US" altLang="zh-CN" dirty="0" smtClean="0"/>
              <a:t>{"/*"}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2113977"/>
            <a:ext cx="2088232" cy="433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6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253</Words>
  <Application>Microsoft Office PowerPoint</Application>
  <PresentationFormat>全屏显示(4:3)</PresentationFormat>
  <Paragraphs>75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主题​​</vt:lpstr>
      <vt:lpstr>Servlet基础</vt:lpstr>
      <vt:lpstr>Servlet的作用</vt:lpstr>
      <vt:lpstr>Servlet</vt:lpstr>
      <vt:lpstr>HttpServlet</vt:lpstr>
      <vt:lpstr>HttpServletRequest/Response</vt:lpstr>
      <vt:lpstr>URI到Servlet的映射 – web.xml</vt:lpstr>
      <vt:lpstr>URI到Servlet的映射 – web.xml</vt:lpstr>
      <vt:lpstr>Listener - @WebListener</vt:lpstr>
      <vt:lpstr>@WebFilter</vt:lpstr>
      <vt:lpstr>web.xml综述</vt:lpstr>
      <vt:lpstr>MVC</vt:lpstr>
      <vt:lpstr>DispatchServlet &amp; MVC</vt:lpstr>
      <vt:lpstr>Model-View-Control</vt:lpstr>
      <vt:lpstr>Model-View-Control(MVC)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52</cp:revision>
  <dcterms:created xsi:type="dcterms:W3CDTF">2014-12-19T01:13:30Z</dcterms:created>
  <dcterms:modified xsi:type="dcterms:W3CDTF">2017-12-19T09:08:47Z</dcterms:modified>
</cp:coreProperties>
</file>