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62" r:id="rId4"/>
    <p:sldId id="272" r:id="rId5"/>
    <p:sldId id="273" r:id="rId6"/>
    <p:sldId id="274" r:id="rId7"/>
    <p:sldId id="275" r:id="rId8"/>
    <p:sldId id="276" r:id="rId9"/>
    <p:sldId id="263" r:id="rId10"/>
    <p:sldId id="265" r:id="rId11"/>
    <p:sldId id="266" r:id="rId12"/>
    <p:sldId id="267" r:id="rId13"/>
    <p:sldId id="268" r:id="rId14"/>
    <p:sldId id="269" r:id="rId15"/>
    <p:sldId id="277" r:id="rId16"/>
    <p:sldId id="270" r:id="rId17"/>
    <p:sldId id="264" r:id="rId18"/>
    <p:sldId id="271" r:id="rId19"/>
    <p:sldId id="26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C2C6"/>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44"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CB015B-B7FF-4093-8E19-9AD7339689D2}" type="datetimeFigureOut">
              <a:rPr lang="zh-CN" altLang="en-US" smtClean="0"/>
              <a:t>2017/12/20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0D3853-8341-4EF7-88B0-7903E13D8E54}" type="slidenum">
              <a:rPr lang="zh-CN" altLang="en-US" smtClean="0"/>
              <a:t>‹#›</a:t>
            </a:fld>
            <a:endParaRPr lang="zh-CN" altLang="en-US"/>
          </a:p>
        </p:txBody>
      </p:sp>
    </p:spTree>
    <p:extLst>
      <p:ext uri="{BB962C8B-B14F-4D97-AF65-F5344CB8AC3E}">
        <p14:creationId xmlns:p14="http://schemas.microsoft.com/office/powerpoint/2010/main" val="360501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96901A81-0F01-4EEE-B1B8-8AAFCC661EC4}"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6" name="平行四边形 1"/>
          <p:cNvSpPr/>
          <p:nvPr userDrawn="1"/>
        </p:nvSpPr>
        <p:spPr>
          <a:xfrm rot="1581817" flipV="1">
            <a:off x="5056993" y="5919452"/>
            <a:ext cx="2852284" cy="1138804"/>
          </a:xfrm>
          <a:custGeom>
            <a:avLst/>
            <a:gdLst/>
            <a:ahLst/>
            <a:cxnLst/>
            <a:rect l="l" t="t" r="r" b="b"/>
            <a:pathLst>
              <a:path w="2852284" h="1138804">
                <a:moveTo>
                  <a:pt x="0" y="1138804"/>
                </a:moveTo>
                <a:lnTo>
                  <a:pt x="2716947" y="1138804"/>
                </a:lnTo>
                <a:lnTo>
                  <a:pt x="2852284" y="864220"/>
                </a:lnTo>
                <a:lnTo>
                  <a:pt x="1108544" y="0"/>
                </a:lnTo>
                <a:lnTo>
                  <a:pt x="561294" y="0"/>
                </a:lnTo>
                <a:close/>
              </a:path>
            </a:pathLst>
          </a:custGeom>
          <a:gradFill flip="none" rotWithShape="1">
            <a:gsLst>
              <a:gs pos="1000">
                <a:srgbClr val="0070C0"/>
              </a:gs>
              <a:gs pos="75000">
                <a:srgbClr val="00206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平行四边形 2"/>
          <p:cNvSpPr/>
          <p:nvPr userDrawn="1"/>
        </p:nvSpPr>
        <p:spPr>
          <a:xfrm rot="16200000">
            <a:off x="3846941" y="5243426"/>
            <a:ext cx="2090344" cy="1138804"/>
          </a:xfrm>
          <a:custGeom>
            <a:avLst/>
            <a:gdLst/>
            <a:ahLst/>
            <a:cxnLst/>
            <a:rect l="l" t="t" r="r" b="b"/>
            <a:pathLst>
              <a:path w="2090344" h="1138804">
                <a:moveTo>
                  <a:pt x="2090344" y="0"/>
                </a:moveTo>
                <a:lnTo>
                  <a:pt x="1509964" y="1138804"/>
                </a:lnTo>
                <a:lnTo>
                  <a:pt x="0" y="1138804"/>
                </a:lnTo>
                <a:lnTo>
                  <a:pt x="0" y="0"/>
                </a:lnTo>
                <a:close/>
              </a:path>
            </a:pathLst>
          </a:custGeom>
          <a:gradFill>
            <a:gsLst>
              <a:gs pos="0">
                <a:srgbClr val="00B0F0"/>
              </a:gs>
              <a:gs pos="100000">
                <a:srgbClr val="00206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直角三角形 6"/>
          <p:cNvSpPr/>
          <p:nvPr userDrawn="1"/>
        </p:nvSpPr>
        <p:spPr>
          <a:xfrm>
            <a:off x="-1" y="4727200"/>
            <a:ext cx="4051739" cy="2130800"/>
          </a:xfrm>
          <a:custGeom>
            <a:avLst/>
            <a:gdLst/>
            <a:ahLst/>
            <a:cxnLst/>
            <a:rect l="l" t="t" r="r" b="b"/>
            <a:pathLst>
              <a:path w="4051739" h="2130800">
                <a:moveTo>
                  <a:pt x="0" y="0"/>
                </a:moveTo>
                <a:lnTo>
                  <a:pt x="4051739" y="2130800"/>
                </a:lnTo>
                <a:lnTo>
                  <a:pt x="0" y="2130800"/>
                </a:lnTo>
                <a:close/>
              </a:path>
            </a:pathLst>
          </a:custGeom>
          <a:gradFill flip="none" rotWithShape="1">
            <a:gsLst>
              <a:gs pos="40000">
                <a:srgbClr val="00B0F0">
                  <a:alpha val="42000"/>
                </a:srgbClr>
              </a:gs>
              <a:gs pos="81000">
                <a:srgbClr val="00B0F0">
                  <a:alpha val="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六边形 2"/>
          <p:cNvSpPr/>
          <p:nvPr userDrawn="1"/>
        </p:nvSpPr>
        <p:spPr>
          <a:xfrm rot="5400000">
            <a:off x="-354699" y="2914634"/>
            <a:ext cx="2572213" cy="1862819"/>
          </a:xfrm>
          <a:custGeom>
            <a:avLst/>
            <a:gdLst/>
            <a:ahLst/>
            <a:cxnLst/>
            <a:rect l="l" t="t" r="r" b="b"/>
            <a:pathLst>
              <a:path w="2572213" h="1862819">
                <a:moveTo>
                  <a:pt x="0" y="1105549"/>
                </a:moveTo>
                <a:lnTo>
                  <a:pt x="552753" y="0"/>
                </a:lnTo>
                <a:lnTo>
                  <a:pt x="2019460" y="0"/>
                </a:lnTo>
                <a:lnTo>
                  <a:pt x="2572213" y="1105549"/>
                </a:lnTo>
                <a:lnTo>
                  <a:pt x="2193593" y="1862819"/>
                </a:lnTo>
                <a:lnTo>
                  <a:pt x="378620" y="1862819"/>
                </a:lnTo>
                <a:close/>
              </a:path>
            </a:pathLst>
          </a:custGeom>
          <a:gradFill flip="none" rotWithShape="1">
            <a:gsLst>
              <a:gs pos="0">
                <a:srgbClr val="FFC000"/>
              </a:gs>
              <a:gs pos="88000">
                <a:srgbClr val="FFC000">
                  <a:alpha val="0"/>
                </a:srgbClr>
              </a:gs>
            </a:gsLst>
            <a:lin ang="780000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平行四边形 1"/>
          <p:cNvSpPr/>
          <p:nvPr userDrawn="1"/>
        </p:nvSpPr>
        <p:spPr>
          <a:xfrm rot="5400000" flipV="1">
            <a:off x="-585228" y="1925616"/>
            <a:ext cx="1786757" cy="616301"/>
          </a:xfrm>
          <a:custGeom>
            <a:avLst/>
            <a:gdLst/>
            <a:ahLst/>
            <a:cxnLst/>
            <a:rect l="l" t="t" r="r" b="b"/>
            <a:pathLst>
              <a:path w="1786757" h="616301">
                <a:moveTo>
                  <a:pt x="0" y="616301"/>
                </a:moveTo>
                <a:lnTo>
                  <a:pt x="1472665" y="616301"/>
                </a:lnTo>
                <a:lnTo>
                  <a:pt x="1786757" y="0"/>
                </a:lnTo>
                <a:lnTo>
                  <a:pt x="314092" y="0"/>
                </a:lnTo>
                <a:close/>
              </a:path>
            </a:pathLst>
          </a:custGeom>
          <a:gradFill flip="none" rotWithShape="1">
            <a:gsLst>
              <a:gs pos="0">
                <a:srgbClr val="D18009"/>
              </a:gs>
              <a:gs pos="100000">
                <a:srgbClr val="D18009">
                  <a:alpha val="0"/>
                </a:srgbClr>
              </a:gs>
            </a:gsLst>
            <a:path path="circle">
              <a:fillToRect l="100000" b="100000"/>
            </a:path>
            <a:tileRect t="-100000" r="-100000"/>
          </a:gradFill>
          <a:ln>
            <a:noFill/>
          </a:ln>
          <a:effectLst>
            <a:outerShdw blurRad="50800" dist="635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userDrawn="1"/>
        </p:nvSpPr>
        <p:spPr>
          <a:xfrm rot="5400000">
            <a:off x="586892" y="1372539"/>
            <a:ext cx="1253954" cy="1189648"/>
          </a:xfrm>
          <a:prstGeom prst="triangle">
            <a:avLst/>
          </a:prstGeom>
          <a:solidFill>
            <a:schemeClr val="tx2">
              <a:lumMod val="75000"/>
            </a:schemeClr>
          </a:solidFill>
          <a:ln>
            <a:noFill/>
          </a:ln>
          <a:effectLst>
            <a:outerShdw blurRad="50800" dist="889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userDrawn="1"/>
        </p:nvSpPr>
        <p:spPr>
          <a:xfrm rot="16200000">
            <a:off x="658016" y="1999516"/>
            <a:ext cx="1253954" cy="1189648"/>
          </a:xfrm>
          <a:prstGeom prst="triangle">
            <a:avLst/>
          </a:prstGeom>
          <a:solidFill>
            <a:schemeClr val="tx2">
              <a:lumMod val="50000"/>
            </a:schemeClr>
          </a:solidFill>
          <a:ln>
            <a:noFill/>
          </a:ln>
          <a:effectLst>
            <a:outerShdw dist="635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userDrawn="1"/>
        </p:nvSpPr>
        <p:spPr>
          <a:xfrm flipH="1" flipV="1">
            <a:off x="619045" y="-4"/>
            <a:ext cx="8524950" cy="4781427"/>
          </a:xfrm>
          <a:prstGeom prst="rtTriangle">
            <a:avLst/>
          </a:prstGeom>
          <a:gradFill>
            <a:gsLst>
              <a:gs pos="0">
                <a:schemeClr val="tx2">
                  <a:lumMod val="50000"/>
                </a:schemeClr>
              </a:gs>
              <a:gs pos="100000">
                <a:srgbClr val="00206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userDrawn="1"/>
        </p:nvSpPr>
        <p:spPr>
          <a:xfrm rot="5400000">
            <a:off x="1838761" y="745563"/>
            <a:ext cx="1253954" cy="1189648"/>
          </a:xfrm>
          <a:prstGeom prst="triangle">
            <a:avLst/>
          </a:prstGeom>
          <a:gradFill>
            <a:gsLst>
              <a:gs pos="0">
                <a:srgbClr val="29C9CD"/>
              </a:gs>
              <a:gs pos="100000">
                <a:srgbClr val="002060">
                  <a:alpha val="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userDrawn="1"/>
        </p:nvSpPr>
        <p:spPr>
          <a:xfrm rot="5400000" flipH="1">
            <a:off x="3085134" y="5409627"/>
            <a:ext cx="1286106" cy="1221801"/>
          </a:xfrm>
          <a:prstGeom prst="triangle">
            <a:avLst/>
          </a:prstGeom>
          <a:gradFill flip="none" rotWithShape="1">
            <a:gsLst>
              <a:gs pos="0">
                <a:srgbClr val="679E2A"/>
              </a:gs>
              <a:gs pos="100000">
                <a:srgbClr val="679E2A">
                  <a:alpha val="3000"/>
                </a:srgbClr>
              </a:gs>
            </a:gsLst>
            <a:lin ang="1080000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userDrawn="1"/>
        </p:nvCxnSpPr>
        <p:spPr>
          <a:xfrm flipH="1">
            <a:off x="-3" y="3225338"/>
            <a:ext cx="1867596" cy="99575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6724" y="4558352"/>
            <a:ext cx="1876668" cy="95888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userDrawn="1"/>
        </p:nvCxnSpPr>
        <p:spPr>
          <a:xfrm flipH="1">
            <a:off x="2699792" y="5349922"/>
            <a:ext cx="2772961" cy="150807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userDrawn="1"/>
        </p:nvCxnSpPr>
        <p:spPr>
          <a:xfrm>
            <a:off x="3851" y="2233766"/>
            <a:ext cx="1879540" cy="1000753"/>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userDrawn="1"/>
        </p:nvCxnSpPr>
        <p:spPr>
          <a:xfrm>
            <a:off x="0" y="3501008"/>
            <a:ext cx="2490952" cy="130747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50" name="等腰三角形 49"/>
          <p:cNvSpPr/>
          <p:nvPr userDrawn="1"/>
        </p:nvSpPr>
        <p:spPr>
          <a:xfrm rot="16200000">
            <a:off x="1852443" y="5420518"/>
            <a:ext cx="1286106" cy="1221801"/>
          </a:xfrm>
          <a:prstGeom prst="triangle">
            <a:avLst/>
          </a:prstGeom>
          <a:gradFill>
            <a:gsLst>
              <a:gs pos="0">
                <a:srgbClr val="92D050"/>
              </a:gs>
              <a:gs pos="100000">
                <a:srgbClr val="92D050">
                  <a:alpha val="0"/>
                </a:srgbClr>
              </a:gs>
            </a:gsLst>
            <a:lin ang="6000000" scaled="0"/>
          </a:gradFill>
          <a:ln>
            <a:noFill/>
          </a:ln>
          <a:effectLst>
            <a:outerShdw dist="762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userDrawn="1"/>
        </p:nvSpPr>
        <p:spPr>
          <a:xfrm rot="16200000">
            <a:off x="641020" y="745563"/>
            <a:ext cx="1253954" cy="1189648"/>
          </a:xfrm>
          <a:prstGeom prst="triangle">
            <a:avLst/>
          </a:prstGeom>
          <a:gradFill>
            <a:gsLst>
              <a:gs pos="0">
                <a:srgbClr val="1D8C8F"/>
              </a:gs>
              <a:gs pos="100000">
                <a:srgbClr val="002060">
                  <a:alpha val="0"/>
                </a:srgbClr>
              </a:gs>
            </a:gsLst>
            <a:lin ang="8400000" scaled="0"/>
          </a:gradFill>
          <a:ln>
            <a:noFill/>
          </a:ln>
          <a:effectLst>
            <a:outerShdw dist="762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p:nvPr userDrawn="1"/>
        </p:nvCxnSpPr>
        <p:spPr>
          <a:xfrm>
            <a:off x="2135280" y="1988840"/>
            <a:ext cx="661318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等腰三角形 52"/>
          <p:cNvSpPr/>
          <p:nvPr userDrawn="1"/>
        </p:nvSpPr>
        <p:spPr>
          <a:xfrm rot="5400000">
            <a:off x="598012" y="67486"/>
            <a:ext cx="1324623" cy="1189648"/>
          </a:xfrm>
          <a:prstGeom prst="triangle">
            <a:avLst/>
          </a:prstGeom>
          <a:gradFill flip="none" rotWithShape="1">
            <a:gsLst>
              <a:gs pos="0">
                <a:srgbClr val="D18009"/>
              </a:gs>
              <a:gs pos="100000">
                <a:srgbClr val="D18009">
                  <a:alpha val="0"/>
                </a:srgbClr>
              </a:gs>
            </a:gsLst>
            <a:path path="circle">
              <a:fillToRect l="100000" b="100000"/>
            </a:path>
            <a:tileRect t="-100000" r="-100000"/>
          </a:gradFill>
          <a:ln>
            <a:noFill/>
          </a:ln>
          <a:effectLst>
            <a:outerShdw blurRad="50800" dist="381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p:cNvSpPr/>
          <p:nvPr userDrawn="1"/>
        </p:nvSpPr>
        <p:spPr>
          <a:xfrm rot="5400000" flipV="1">
            <a:off x="229677" y="5039746"/>
            <a:ext cx="2160000" cy="1116000"/>
          </a:xfrm>
          <a:prstGeom prst="parallelogram">
            <a:avLst>
              <a:gd name="adj" fmla="val 53283"/>
            </a:avLst>
          </a:prstGeom>
          <a:gradFill>
            <a:gsLst>
              <a:gs pos="0">
                <a:srgbClr val="F0930A"/>
              </a:gs>
              <a:gs pos="100000">
                <a:srgbClr val="F0930A">
                  <a:alpha val="23000"/>
                </a:srgbClr>
              </a:gs>
            </a:gsLst>
            <a:lin ang="6000000" scaled="0"/>
          </a:gradFill>
          <a:ln>
            <a:noFill/>
          </a:ln>
          <a:effectLst>
            <a:innerShdw blurRad="38100" dist="139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userDrawn="1"/>
        </p:nvCxnSpPr>
        <p:spPr>
          <a:xfrm>
            <a:off x="0" y="4767655"/>
            <a:ext cx="1978925" cy="97805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userDrawn="1"/>
        </p:nvCxnSpPr>
        <p:spPr>
          <a:xfrm>
            <a:off x="2135280" y="3972996"/>
            <a:ext cx="661318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矩形 57"/>
          <p:cNvSpPr/>
          <p:nvPr userDrawn="1"/>
        </p:nvSpPr>
        <p:spPr>
          <a:xfrm>
            <a:off x="6732240" y="19797"/>
            <a:ext cx="2064028" cy="1912248"/>
          </a:xfrm>
          <a:prstGeom prst="rect">
            <a:avLst/>
          </a:prstGeom>
          <a:blipFill dpi="0" rotWithShape="1">
            <a:blip r:embed="rId2" cstate="print">
              <a:alphaModFix amt="3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等腰三角形 17"/>
          <p:cNvSpPr/>
          <p:nvPr userDrawn="1"/>
        </p:nvSpPr>
        <p:spPr>
          <a:xfrm rot="16200000">
            <a:off x="3280496" y="5813360"/>
            <a:ext cx="859249" cy="1230027"/>
          </a:xfrm>
          <a:custGeom>
            <a:avLst/>
            <a:gdLst/>
            <a:ahLst/>
            <a:cxnLst/>
            <a:rect l="l" t="t" r="r" b="b"/>
            <a:pathLst>
              <a:path w="859249" h="1230027">
                <a:moveTo>
                  <a:pt x="859249" y="1230027"/>
                </a:moveTo>
                <a:lnTo>
                  <a:pt x="0" y="1230027"/>
                </a:lnTo>
                <a:lnTo>
                  <a:pt x="0" y="347168"/>
                </a:lnTo>
                <a:lnTo>
                  <a:pt x="189135" y="0"/>
                </a:lnTo>
                <a:close/>
              </a:path>
            </a:pathLst>
          </a:custGeom>
          <a:gradFill>
            <a:gsLst>
              <a:gs pos="0">
                <a:srgbClr val="00B0F0"/>
              </a:gs>
              <a:gs pos="100000">
                <a:srgbClr val="002060">
                  <a:alpha val="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24"/>
          <p:cNvSpPr/>
          <p:nvPr userDrawn="1"/>
        </p:nvSpPr>
        <p:spPr>
          <a:xfrm rot="5400000">
            <a:off x="4468222" y="5833550"/>
            <a:ext cx="859250" cy="1189648"/>
          </a:xfrm>
          <a:custGeom>
            <a:avLst/>
            <a:gdLst/>
            <a:ahLst/>
            <a:cxnLst/>
            <a:rect l="l" t="t" r="r" b="b"/>
            <a:pathLst>
              <a:path w="859250" h="1189648">
                <a:moveTo>
                  <a:pt x="0" y="1189648"/>
                </a:moveTo>
                <a:lnTo>
                  <a:pt x="626977" y="0"/>
                </a:lnTo>
                <a:lnTo>
                  <a:pt x="859250" y="440723"/>
                </a:lnTo>
                <a:lnTo>
                  <a:pt x="859250" y="1189648"/>
                </a:lnTo>
                <a:close/>
              </a:path>
            </a:pathLst>
          </a:custGeom>
          <a:solidFill>
            <a:schemeClr val="tx2">
              <a:lumMod val="50000"/>
            </a:schemeClr>
          </a:solidFill>
          <a:ln>
            <a:noFill/>
          </a:ln>
          <a:effectLst>
            <a:outerShdw blurRad="50800" dist="381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25"/>
          <p:cNvSpPr/>
          <p:nvPr userDrawn="1"/>
        </p:nvSpPr>
        <p:spPr>
          <a:xfrm rot="16200000">
            <a:off x="7460315" y="6433102"/>
            <a:ext cx="293291" cy="556501"/>
          </a:xfrm>
          <a:custGeom>
            <a:avLst/>
            <a:gdLst/>
            <a:ahLst/>
            <a:cxnLst/>
            <a:rect l="l" t="t" r="r" b="b"/>
            <a:pathLst>
              <a:path w="293291" h="556501">
                <a:moveTo>
                  <a:pt x="293291" y="556501"/>
                </a:moveTo>
                <a:lnTo>
                  <a:pt x="0" y="556501"/>
                </a:lnTo>
                <a:lnTo>
                  <a:pt x="0" y="0"/>
                </a:lnTo>
                <a:close/>
              </a:path>
            </a:pathLst>
          </a:custGeom>
          <a:gradFill flip="none" rotWithShape="1">
            <a:gsLst>
              <a:gs pos="0">
                <a:srgbClr val="29C9CD"/>
              </a:gs>
              <a:gs pos="100000">
                <a:srgbClr val="002060">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453986" y="2257054"/>
            <a:ext cx="7772400" cy="1470025"/>
          </a:xfrm>
        </p:spPr>
        <p:txBody>
          <a:bodyPr>
            <a:normAutofit/>
          </a:bodyPr>
          <a:lstStyle>
            <a:lvl1pPr>
              <a:defRPr sz="4000" b="1">
                <a:solidFill>
                  <a:schemeClr val="bg1"/>
                </a:solidFill>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B35E7478-ADE7-4480-A214-01473DFE0029}" type="datetimeFigureOut">
              <a:rPr lang="zh-CN" altLang="en-US" smtClean="0"/>
              <a:pPr/>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6EB10F-1DE8-4270-9FD4-8F4CADFE4B46}" type="slidenum">
              <a:rPr lang="zh-CN" altLang="en-US" smtClean="0"/>
              <a:pPr/>
              <a:t>‹#›</a:t>
            </a:fld>
            <a:endParaRPr lang="zh-CN" altLang="en-US"/>
          </a:p>
        </p:txBody>
      </p:sp>
      <p:sp>
        <p:nvSpPr>
          <p:cNvPr id="57" name="副标题 2"/>
          <p:cNvSpPr>
            <a:spLocks noGrp="1"/>
          </p:cNvSpPr>
          <p:nvPr>
            <p:ph type="subTitle" idx="1" hasCustomPrompt="1"/>
          </p:nvPr>
        </p:nvSpPr>
        <p:spPr>
          <a:xfrm>
            <a:off x="2241472" y="4173873"/>
            <a:ext cx="6400800" cy="508723"/>
          </a:xfrm>
        </p:spPr>
        <p:txBody>
          <a:bodyPr>
            <a:normAutofit/>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单击此处编辑作者样式</a:t>
            </a:r>
            <a:endParaRPr lang="zh-CN" altLang="en-US" dirty="0"/>
          </a:p>
        </p:txBody>
      </p:sp>
      <p:grpSp>
        <p:nvGrpSpPr>
          <p:cNvPr id="19" name="组合 18"/>
          <p:cNvGrpSpPr/>
          <p:nvPr userDrawn="1"/>
        </p:nvGrpSpPr>
        <p:grpSpPr>
          <a:xfrm rot="1620000">
            <a:off x="5117183" y="5491227"/>
            <a:ext cx="3044782" cy="329345"/>
            <a:chOff x="1836738" y="722313"/>
            <a:chExt cx="5092701" cy="550862"/>
          </a:xfrm>
          <a:solidFill>
            <a:srgbClr val="00B0F0"/>
          </a:solidFill>
        </p:grpSpPr>
        <p:sp>
          <p:nvSpPr>
            <p:cNvPr id="8" name="Freeform 5"/>
            <p:cNvSpPr>
              <a:spLocks noEditPoints="1"/>
            </p:cNvSpPr>
            <p:nvPr userDrawn="1"/>
          </p:nvSpPr>
          <p:spPr bwMode="auto">
            <a:xfrm>
              <a:off x="1836738" y="730250"/>
              <a:ext cx="492125" cy="539750"/>
            </a:xfrm>
            <a:custGeom>
              <a:avLst/>
              <a:gdLst>
                <a:gd name="T0" fmla="*/ 35 w 131"/>
                <a:gd name="T1" fmla="*/ 113 h 144"/>
                <a:gd name="T2" fmla="*/ 26 w 131"/>
                <a:gd name="T3" fmla="*/ 133 h 144"/>
                <a:gd name="T4" fmla="*/ 22 w 131"/>
                <a:gd name="T5" fmla="*/ 141 h 144"/>
                <a:gd name="T6" fmla="*/ 13 w 131"/>
                <a:gd name="T7" fmla="*/ 143 h 144"/>
                <a:gd name="T8" fmla="*/ 3 w 131"/>
                <a:gd name="T9" fmla="*/ 139 h 144"/>
                <a:gd name="T10" fmla="*/ 0 w 131"/>
                <a:gd name="T11" fmla="*/ 132 h 144"/>
                <a:gd name="T12" fmla="*/ 1 w 131"/>
                <a:gd name="T13" fmla="*/ 125 h 144"/>
                <a:gd name="T14" fmla="*/ 36 w 131"/>
                <a:gd name="T15" fmla="*/ 30 h 144"/>
                <a:gd name="T16" fmla="*/ 42 w 131"/>
                <a:gd name="T17" fmla="*/ 16 h 144"/>
                <a:gd name="T18" fmla="*/ 50 w 131"/>
                <a:gd name="T19" fmla="*/ 5 h 144"/>
                <a:gd name="T20" fmla="*/ 66 w 131"/>
                <a:gd name="T21" fmla="*/ 0 h 144"/>
                <a:gd name="T22" fmla="*/ 81 w 131"/>
                <a:gd name="T23" fmla="*/ 3 h 144"/>
                <a:gd name="T24" fmla="*/ 90 w 131"/>
                <a:gd name="T25" fmla="*/ 14 h 144"/>
                <a:gd name="T26" fmla="*/ 97 w 131"/>
                <a:gd name="T27" fmla="*/ 32 h 144"/>
                <a:gd name="T28" fmla="*/ 129 w 131"/>
                <a:gd name="T29" fmla="*/ 124 h 144"/>
                <a:gd name="T30" fmla="*/ 131 w 131"/>
                <a:gd name="T31" fmla="*/ 132 h 144"/>
                <a:gd name="T32" fmla="*/ 127 w 131"/>
                <a:gd name="T33" fmla="*/ 140 h 144"/>
                <a:gd name="T34" fmla="*/ 118 w 131"/>
                <a:gd name="T35" fmla="*/ 144 h 144"/>
                <a:gd name="T36" fmla="*/ 108 w 131"/>
                <a:gd name="T37" fmla="*/ 142 h 144"/>
                <a:gd name="T38" fmla="*/ 104 w 131"/>
                <a:gd name="T39" fmla="*/ 135 h 144"/>
                <a:gd name="T40" fmla="*/ 96 w 131"/>
                <a:gd name="T41" fmla="*/ 113 h 144"/>
                <a:gd name="T42" fmla="*/ 87 w 131"/>
                <a:gd name="T43" fmla="*/ 85 h 144"/>
                <a:gd name="T44" fmla="*/ 70 w 131"/>
                <a:gd name="T45" fmla="*/ 30 h 144"/>
                <a:gd name="T46" fmla="*/ 68 w 131"/>
                <a:gd name="T47" fmla="*/ 26 h 144"/>
                <a:gd name="T48" fmla="*/ 67 w 131"/>
                <a:gd name="T49" fmla="*/ 25 h 144"/>
                <a:gd name="T50" fmla="*/ 65 w 131"/>
                <a:gd name="T51" fmla="*/ 27 h 144"/>
                <a:gd name="T52" fmla="*/ 64 w 131"/>
                <a:gd name="T53" fmla="*/ 30 h 144"/>
                <a:gd name="T54" fmla="*/ 44 w 131"/>
                <a:gd name="T55" fmla="*/ 85 h 144"/>
                <a:gd name="T56" fmla="*/ 87 w 131"/>
                <a:gd name="T57"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44">
                  <a:moveTo>
                    <a:pt x="35" y="113"/>
                  </a:moveTo>
                  <a:cubicBezTo>
                    <a:pt x="26" y="133"/>
                    <a:pt x="26" y="133"/>
                    <a:pt x="26" y="133"/>
                  </a:cubicBezTo>
                  <a:cubicBezTo>
                    <a:pt x="25" y="136"/>
                    <a:pt x="24" y="139"/>
                    <a:pt x="22" y="141"/>
                  </a:cubicBezTo>
                  <a:cubicBezTo>
                    <a:pt x="21" y="143"/>
                    <a:pt x="17" y="144"/>
                    <a:pt x="13" y="143"/>
                  </a:cubicBezTo>
                  <a:cubicBezTo>
                    <a:pt x="8" y="143"/>
                    <a:pt x="5" y="142"/>
                    <a:pt x="3" y="139"/>
                  </a:cubicBezTo>
                  <a:cubicBezTo>
                    <a:pt x="1" y="136"/>
                    <a:pt x="0" y="134"/>
                    <a:pt x="0" y="132"/>
                  </a:cubicBezTo>
                  <a:cubicBezTo>
                    <a:pt x="0" y="129"/>
                    <a:pt x="0" y="127"/>
                    <a:pt x="1" y="125"/>
                  </a:cubicBezTo>
                  <a:cubicBezTo>
                    <a:pt x="36" y="30"/>
                    <a:pt x="36" y="30"/>
                    <a:pt x="36" y="30"/>
                  </a:cubicBezTo>
                  <a:cubicBezTo>
                    <a:pt x="38" y="25"/>
                    <a:pt x="40" y="21"/>
                    <a:pt x="42" y="16"/>
                  </a:cubicBezTo>
                  <a:cubicBezTo>
                    <a:pt x="44" y="12"/>
                    <a:pt x="47" y="8"/>
                    <a:pt x="50" y="5"/>
                  </a:cubicBezTo>
                  <a:cubicBezTo>
                    <a:pt x="54" y="2"/>
                    <a:pt x="59" y="0"/>
                    <a:pt x="66" y="0"/>
                  </a:cubicBezTo>
                  <a:cubicBezTo>
                    <a:pt x="72" y="0"/>
                    <a:pt x="77" y="1"/>
                    <a:pt x="81" y="3"/>
                  </a:cubicBezTo>
                  <a:cubicBezTo>
                    <a:pt x="85" y="6"/>
                    <a:pt x="88" y="10"/>
                    <a:pt x="90" y="14"/>
                  </a:cubicBezTo>
                  <a:cubicBezTo>
                    <a:pt x="92" y="19"/>
                    <a:pt x="95" y="25"/>
                    <a:pt x="97" y="32"/>
                  </a:cubicBezTo>
                  <a:cubicBezTo>
                    <a:pt x="129" y="124"/>
                    <a:pt x="129" y="124"/>
                    <a:pt x="129" y="124"/>
                  </a:cubicBezTo>
                  <a:cubicBezTo>
                    <a:pt x="130" y="127"/>
                    <a:pt x="131" y="130"/>
                    <a:pt x="131" y="132"/>
                  </a:cubicBezTo>
                  <a:cubicBezTo>
                    <a:pt x="131" y="135"/>
                    <a:pt x="130" y="137"/>
                    <a:pt x="127" y="140"/>
                  </a:cubicBezTo>
                  <a:cubicBezTo>
                    <a:pt x="125" y="142"/>
                    <a:pt x="122" y="143"/>
                    <a:pt x="118" y="144"/>
                  </a:cubicBezTo>
                  <a:cubicBezTo>
                    <a:pt x="114" y="144"/>
                    <a:pt x="110" y="143"/>
                    <a:pt x="108" y="142"/>
                  </a:cubicBezTo>
                  <a:cubicBezTo>
                    <a:pt x="106" y="140"/>
                    <a:pt x="105" y="138"/>
                    <a:pt x="104" y="135"/>
                  </a:cubicBezTo>
                  <a:cubicBezTo>
                    <a:pt x="96" y="113"/>
                    <a:pt x="96" y="113"/>
                    <a:pt x="96" y="113"/>
                  </a:cubicBezTo>
                  <a:moveTo>
                    <a:pt x="87" y="85"/>
                  </a:moveTo>
                  <a:cubicBezTo>
                    <a:pt x="70" y="30"/>
                    <a:pt x="70" y="30"/>
                    <a:pt x="70" y="30"/>
                  </a:cubicBezTo>
                  <a:cubicBezTo>
                    <a:pt x="69" y="29"/>
                    <a:pt x="69" y="27"/>
                    <a:pt x="68" y="26"/>
                  </a:cubicBezTo>
                  <a:cubicBezTo>
                    <a:pt x="68" y="25"/>
                    <a:pt x="67" y="25"/>
                    <a:pt x="67" y="25"/>
                  </a:cubicBezTo>
                  <a:cubicBezTo>
                    <a:pt x="66" y="25"/>
                    <a:pt x="66" y="26"/>
                    <a:pt x="65" y="27"/>
                  </a:cubicBezTo>
                  <a:cubicBezTo>
                    <a:pt x="64" y="30"/>
                    <a:pt x="64" y="30"/>
                    <a:pt x="64" y="30"/>
                  </a:cubicBezTo>
                  <a:cubicBezTo>
                    <a:pt x="44" y="85"/>
                    <a:pt x="44" y="85"/>
                    <a:pt x="44" y="85"/>
                  </a:cubicBezTo>
                  <a:lnTo>
                    <a:pt x="87"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6"/>
            <p:cNvSpPr>
              <a:spLocks/>
            </p:cNvSpPr>
            <p:nvPr userDrawn="1"/>
          </p:nvSpPr>
          <p:spPr bwMode="auto">
            <a:xfrm>
              <a:off x="2279651" y="722313"/>
              <a:ext cx="473075" cy="544512"/>
            </a:xfrm>
            <a:custGeom>
              <a:avLst/>
              <a:gdLst>
                <a:gd name="T0" fmla="*/ 70 w 126"/>
                <a:gd name="T1" fmla="*/ 104 h 145"/>
                <a:gd name="T2" fmla="*/ 96 w 126"/>
                <a:gd name="T3" fmla="*/ 11 h 145"/>
                <a:gd name="T4" fmla="*/ 102 w 126"/>
                <a:gd name="T5" fmla="*/ 2 h 145"/>
                <a:gd name="T6" fmla="*/ 112 w 126"/>
                <a:gd name="T7" fmla="*/ 0 h 145"/>
                <a:gd name="T8" fmla="*/ 122 w 126"/>
                <a:gd name="T9" fmla="*/ 4 h 145"/>
                <a:gd name="T10" fmla="*/ 126 w 126"/>
                <a:gd name="T11" fmla="*/ 13 h 145"/>
                <a:gd name="T12" fmla="*/ 124 w 126"/>
                <a:gd name="T13" fmla="*/ 24 h 145"/>
                <a:gd name="T14" fmla="*/ 92 w 126"/>
                <a:gd name="T15" fmla="*/ 121 h 145"/>
                <a:gd name="T16" fmla="*/ 86 w 126"/>
                <a:gd name="T17" fmla="*/ 133 h 145"/>
                <a:gd name="T18" fmla="*/ 80 w 126"/>
                <a:gd name="T19" fmla="*/ 141 h 145"/>
                <a:gd name="T20" fmla="*/ 66 w 126"/>
                <a:gd name="T21" fmla="*/ 145 h 145"/>
                <a:gd name="T22" fmla="*/ 56 w 126"/>
                <a:gd name="T23" fmla="*/ 142 h 145"/>
                <a:gd name="T24" fmla="*/ 47 w 126"/>
                <a:gd name="T25" fmla="*/ 135 h 145"/>
                <a:gd name="T26" fmla="*/ 42 w 126"/>
                <a:gd name="T27" fmla="*/ 124 h 145"/>
                <a:gd name="T28" fmla="*/ 2 w 126"/>
                <a:gd name="T29" fmla="*/ 23 h 145"/>
                <a:gd name="T30" fmla="*/ 0 w 126"/>
                <a:gd name="T31" fmla="*/ 14 h 145"/>
                <a:gd name="T32" fmla="*/ 1 w 126"/>
                <a:gd name="T33" fmla="*/ 7 h 145"/>
                <a:gd name="T34" fmla="*/ 6 w 126"/>
                <a:gd name="T35" fmla="*/ 2 h 145"/>
                <a:gd name="T36" fmla="*/ 14 w 126"/>
                <a:gd name="T37" fmla="*/ 0 h 145"/>
                <a:gd name="T38" fmla="*/ 22 w 126"/>
                <a:gd name="T39" fmla="*/ 2 h 145"/>
                <a:gd name="T40" fmla="*/ 28 w 126"/>
                <a:gd name="T41" fmla="*/ 10 h 145"/>
                <a:gd name="T42" fmla="*/ 62 w 126"/>
                <a:gd name="T43" fmla="*/ 102 h 145"/>
                <a:gd name="T44" fmla="*/ 64 w 126"/>
                <a:gd name="T45" fmla="*/ 107 h 145"/>
                <a:gd name="T46" fmla="*/ 66 w 126"/>
                <a:gd name="T47" fmla="*/ 110 h 145"/>
                <a:gd name="T48" fmla="*/ 68 w 126"/>
                <a:gd name="T49" fmla="*/ 108 h 145"/>
                <a:gd name="T50" fmla="*/ 70 w 126"/>
                <a:gd name="T51"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45">
                  <a:moveTo>
                    <a:pt x="70" y="104"/>
                  </a:moveTo>
                  <a:cubicBezTo>
                    <a:pt x="96" y="11"/>
                    <a:pt x="96" y="11"/>
                    <a:pt x="96" y="11"/>
                  </a:cubicBezTo>
                  <a:cubicBezTo>
                    <a:pt x="98" y="7"/>
                    <a:pt x="99" y="4"/>
                    <a:pt x="102" y="2"/>
                  </a:cubicBezTo>
                  <a:cubicBezTo>
                    <a:pt x="105" y="0"/>
                    <a:pt x="108" y="0"/>
                    <a:pt x="112" y="0"/>
                  </a:cubicBezTo>
                  <a:cubicBezTo>
                    <a:pt x="116" y="0"/>
                    <a:pt x="119" y="2"/>
                    <a:pt x="122" y="4"/>
                  </a:cubicBezTo>
                  <a:cubicBezTo>
                    <a:pt x="124" y="7"/>
                    <a:pt x="126" y="10"/>
                    <a:pt x="126" y="13"/>
                  </a:cubicBezTo>
                  <a:cubicBezTo>
                    <a:pt x="126" y="15"/>
                    <a:pt x="125" y="19"/>
                    <a:pt x="124" y="24"/>
                  </a:cubicBezTo>
                  <a:cubicBezTo>
                    <a:pt x="92" y="121"/>
                    <a:pt x="92" y="121"/>
                    <a:pt x="92" y="121"/>
                  </a:cubicBezTo>
                  <a:cubicBezTo>
                    <a:pt x="90" y="126"/>
                    <a:pt x="88" y="130"/>
                    <a:pt x="86" y="133"/>
                  </a:cubicBezTo>
                  <a:cubicBezTo>
                    <a:pt x="85" y="136"/>
                    <a:pt x="82" y="139"/>
                    <a:pt x="80" y="141"/>
                  </a:cubicBezTo>
                  <a:cubicBezTo>
                    <a:pt x="77" y="144"/>
                    <a:pt x="72" y="145"/>
                    <a:pt x="66" y="145"/>
                  </a:cubicBezTo>
                  <a:cubicBezTo>
                    <a:pt x="63" y="145"/>
                    <a:pt x="59" y="144"/>
                    <a:pt x="56" y="142"/>
                  </a:cubicBezTo>
                  <a:cubicBezTo>
                    <a:pt x="52" y="140"/>
                    <a:pt x="50" y="138"/>
                    <a:pt x="47" y="135"/>
                  </a:cubicBezTo>
                  <a:cubicBezTo>
                    <a:pt x="45" y="132"/>
                    <a:pt x="43" y="128"/>
                    <a:pt x="42" y="124"/>
                  </a:cubicBezTo>
                  <a:cubicBezTo>
                    <a:pt x="2" y="23"/>
                    <a:pt x="2" y="23"/>
                    <a:pt x="2" y="23"/>
                  </a:cubicBezTo>
                  <a:cubicBezTo>
                    <a:pt x="0" y="20"/>
                    <a:pt x="0" y="17"/>
                    <a:pt x="0" y="14"/>
                  </a:cubicBezTo>
                  <a:cubicBezTo>
                    <a:pt x="0" y="11"/>
                    <a:pt x="0" y="9"/>
                    <a:pt x="1" y="7"/>
                  </a:cubicBezTo>
                  <a:cubicBezTo>
                    <a:pt x="2" y="5"/>
                    <a:pt x="4" y="3"/>
                    <a:pt x="6" y="2"/>
                  </a:cubicBezTo>
                  <a:cubicBezTo>
                    <a:pt x="8" y="0"/>
                    <a:pt x="11" y="0"/>
                    <a:pt x="14" y="0"/>
                  </a:cubicBezTo>
                  <a:cubicBezTo>
                    <a:pt x="17" y="0"/>
                    <a:pt x="20" y="1"/>
                    <a:pt x="22" y="2"/>
                  </a:cubicBezTo>
                  <a:cubicBezTo>
                    <a:pt x="25" y="4"/>
                    <a:pt x="27" y="7"/>
                    <a:pt x="28" y="10"/>
                  </a:cubicBezTo>
                  <a:cubicBezTo>
                    <a:pt x="62" y="102"/>
                    <a:pt x="62" y="102"/>
                    <a:pt x="62" y="102"/>
                  </a:cubicBezTo>
                  <a:cubicBezTo>
                    <a:pt x="64" y="107"/>
                    <a:pt x="64" y="107"/>
                    <a:pt x="64" y="107"/>
                  </a:cubicBezTo>
                  <a:cubicBezTo>
                    <a:pt x="65" y="109"/>
                    <a:pt x="65" y="110"/>
                    <a:pt x="66" y="110"/>
                  </a:cubicBezTo>
                  <a:cubicBezTo>
                    <a:pt x="67" y="110"/>
                    <a:pt x="67" y="110"/>
                    <a:pt x="68" y="108"/>
                  </a:cubicBezTo>
                  <a:cubicBezTo>
                    <a:pt x="68" y="107"/>
                    <a:pt x="69" y="106"/>
                    <a:pt x="70" y="1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7"/>
            <p:cNvSpPr>
              <a:spLocks/>
            </p:cNvSpPr>
            <p:nvPr userDrawn="1"/>
          </p:nvSpPr>
          <p:spPr bwMode="auto">
            <a:xfrm>
              <a:off x="2841626" y="730250"/>
              <a:ext cx="112713" cy="531812"/>
            </a:xfrm>
            <a:custGeom>
              <a:avLst/>
              <a:gdLst>
                <a:gd name="T0" fmla="*/ 30 w 30"/>
                <a:gd name="T1" fmla="*/ 13 h 142"/>
                <a:gd name="T2" fmla="*/ 30 w 30"/>
                <a:gd name="T3" fmla="*/ 129 h 142"/>
                <a:gd name="T4" fmla="*/ 26 w 30"/>
                <a:gd name="T5" fmla="*/ 138 h 142"/>
                <a:gd name="T6" fmla="*/ 15 w 30"/>
                <a:gd name="T7" fmla="*/ 142 h 142"/>
                <a:gd name="T8" fmla="*/ 4 w 30"/>
                <a:gd name="T9" fmla="*/ 137 h 142"/>
                <a:gd name="T10" fmla="*/ 0 w 30"/>
                <a:gd name="T11" fmla="*/ 129 h 142"/>
                <a:gd name="T12" fmla="*/ 0 w 30"/>
                <a:gd name="T13" fmla="*/ 13 h 142"/>
                <a:gd name="T14" fmla="*/ 5 w 30"/>
                <a:gd name="T15" fmla="*/ 4 h 142"/>
                <a:gd name="T16" fmla="*/ 15 w 30"/>
                <a:gd name="T17" fmla="*/ 0 h 142"/>
                <a:gd name="T18" fmla="*/ 26 w 30"/>
                <a:gd name="T19" fmla="*/ 4 h 142"/>
                <a:gd name="T20" fmla="*/ 30 w 30"/>
                <a:gd name="T21"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2">
                  <a:moveTo>
                    <a:pt x="30" y="13"/>
                  </a:moveTo>
                  <a:cubicBezTo>
                    <a:pt x="30" y="129"/>
                    <a:pt x="30" y="129"/>
                    <a:pt x="30" y="129"/>
                  </a:cubicBezTo>
                  <a:cubicBezTo>
                    <a:pt x="30" y="132"/>
                    <a:pt x="29" y="135"/>
                    <a:pt x="26" y="138"/>
                  </a:cubicBezTo>
                  <a:cubicBezTo>
                    <a:pt x="24" y="141"/>
                    <a:pt x="20" y="142"/>
                    <a:pt x="15" y="142"/>
                  </a:cubicBezTo>
                  <a:cubicBezTo>
                    <a:pt x="10" y="142"/>
                    <a:pt x="7" y="140"/>
                    <a:pt x="4" y="137"/>
                  </a:cubicBezTo>
                  <a:cubicBezTo>
                    <a:pt x="1" y="134"/>
                    <a:pt x="0" y="131"/>
                    <a:pt x="0" y="129"/>
                  </a:cubicBezTo>
                  <a:cubicBezTo>
                    <a:pt x="0" y="13"/>
                    <a:pt x="0" y="13"/>
                    <a:pt x="0" y="13"/>
                  </a:cubicBezTo>
                  <a:cubicBezTo>
                    <a:pt x="0" y="10"/>
                    <a:pt x="2" y="7"/>
                    <a:pt x="5" y="4"/>
                  </a:cubicBezTo>
                  <a:cubicBezTo>
                    <a:pt x="8" y="1"/>
                    <a:pt x="11" y="0"/>
                    <a:pt x="15" y="0"/>
                  </a:cubicBezTo>
                  <a:cubicBezTo>
                    <a:pt x="19" y="0"/>
                    <a:pt x="23" y="1"/>
                    <a:pt x="26" y="4"/>
                  </a:cubicBezTo>
                  <a:cubicBezTo>
                    <a:pt x="29" y="6"/>
                    <a:pt x="30" y="10"/>
                    <a:pt x="30"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userDrawn="1"/>
          </p:nvSpPr>
          <p:spPr bwMode="auto">
            <a:xfrm>
              <a:off x="3048001" y="727075"/>
              <a:ext cx="522288" cy="546100"/>
            </a:xfrm>
            <a:custGeom>
              <a:avLst/>
              <a:gdLst>
                <a:gd name="T0" fmla="*/ 123 w 139"/>
                <a:gd name="T1" fmla="*/ 86 h 146"/>
                <a:gd name="T2" fmla="*/ 134 w 139"/>
                <a:gd name="T3" fmla="*/ 90 h 146"/>
                <a:gd name="T4" fmla="*/ 138 w 139"/>
                <a:gd name="T5" fmla="*/ 98 h 146"/>
                <a:gd name="T6" fmla="*/ 134 w 139"/>
                <a:gd name="T7" fmla="*/ 110 h 146"/>
                <a:gd name="T8" fmla="*/ 118 w 139"/>
                <a:gd name="T9" fmla="*/ 131 h 146"/>
                <a:gd name="T10" fmla="*/ 97 w 139"/>
                <a:gd name="T11" fmla="*/ 142 h 146"/>
                <a:gd name="T12" fmla="*/ 71 w 139"/>
                <a:gd name="T13" fmla="*/ 146 h 146"/>
                <a:gd name="T14" fmla="*/ 46 w 139"/>
                <a:gd name="T15" fmla="*/ 142 h 146"/>
                <a:gd name="T16" fmla="*/ 28 w 139"/>
                <a:gd name="T17" fmla="*/ 133 h 146"/>
                <a:gd name="T18" fmla="*/ 13 w 139"/>
                <a:gd name="T19" fmla="*/ 118 h 146"/>
                <a:gd name="T20" fmla="*/ 4 w 139"/>
                <a:gd name="T21" fmla="*/ 99 h 146"/>
                <a:gd name="T22" fmla="*/ 0 w 139"/>
                <a:gd name="T23" fmla="*/ 77 h 146"/>
                <a:gd name="T24" fmla="*/ 2 w 139"/>
                <a:gd name="T25" fmla="*/ 59 h 146"/>
                <a:gd name="T26" fmla="*/ 10 w 139"/>
                <a:gd name="T27" fmla="*/ 37 h 146"/>
                <a:gd name="T28" fmla="*/ 25 w 139"/>
                <a:gd name="T29" fmla="*/ 19 h 146"/>
                <a:gd name="T30" fmla="*/ 47 w 139"/>
                <a:gd name="T31" fmla="*/ 6 h 146"/>
                <a:gd name="T32" fmla="*/ 72 w 139"/>
                <a:gd name="T33" fmla="*/ 1 h 146"/>
                <a:gd name="T34" fmla="*/ 95 w 139"/>
                <a:gd name="T35" fmla="*/ 4 h 146"/>
                <a:gd name="T36" fmla="*/ 115 w 139"/>
                <a:gd name="T37" fmla="*/ 13 h 146"/>
                <a:gd name="T38" fmla="*/ 130 w 139"/>
                <a:gd name="T39" fmla="*/ 26 h 146"/>
                <a:gd name="T40" fmla="*/ 135 w 139"/>
                <a:gd name="T41" fmla="*/ 37 h 146"/>
                <a:gd name="T42" fmla="*/ 130 w 139"/>
                <a:gd name="T43" fmla="*/ 47 h 146"/>
                <a:gd name="T44" fmla="*/ 120 w 139"/>
                <a:gd name="T45" fmla="*/ 50 h 146"/>
                <a:gd name="T46" fmla="*/ 111 w 139"/>
                <a:gd name="T47" fmla="*/ 46 h 146"/>
                <a:gd name="T48" fmla="*/ 102 w 139"/>
                <a:gd name="T49" fmla="*/ 37 h 146"/>
                <a:gd name="T50" fmla="*/ 90 w 139"/>
                <a:gd name="T51" fmla="*/ 28 h 146"/>
                <a:gd name="T52" fmla="*/ 70 w 139"/>
                <a:gd name="T53" fmla="*/ 25 h 146"/>
                <a:gd name="T54" fmla="*/ 46 w 139"/>
                <a:gd name="T55" fmla="*/ 34 h 146"/>
                <a:gd name="T56" fmla="*/ 33 w 139"/>
                <a:gd name="T57" fmla="*/ 52 h 146"/>
                <a:gd name="T58" fmla="*/ 28 w 139"/>
                <a:gd name="T59" fmla="*/ 75 h 146"/>
                <a:gd name="T60" fmla="*/ 33 w 139"/>
                <a:gd name="T61" fmla="*/ 97 h 146"/>
                <a:gd name="T62" fmla="*/ 47 w 139"/>
                <a:gd name="T63" fmla="*/ 115 h 146"/>
                <a:gd name="T64" fmla="*/ 70 w 139"/>
                <a:gd name="T65" fmla="*/ 123 h 146"/>
                <a:gd name="T66" fmla="*/ 93 w 139"/>
                <a:gd name="T67" fmla="*/ 119 h 146"/>
                <a:gd name="T68" fmla="*/ 104 w 139"/>
                <a:gd name="T69" fmla="*/ 109 h 146"/>
                <a:gd name="T70" fmla="*/ 110 w 139"/>
                <a:gd name="T71" fmla="*/ 101 h 146"/>
                <a:gd name="T72" fmla="*/ 112 w 139"/>
                <a:gd name="T73" fmla="*/ 94 h 146"/>
                <a:gd name="T74" fmla="*/ 117 w 139"/>
                <a:gd name="T75" fmla="*/ 88 h 146"/>
                <a:gd name="T76" fmla="*/ 123 w 139"/>
                <a:gd name="T77" fmla="*/ 8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146">
                  <a:moveTo>
                    <a:pt x="123" y="86"/>
                  </a:moveTo>
                  <a:cubicBezTo>
                    <a:pt x="128" y="86"/>
                    <a:pt x="132" y="87"/>
                    <a:pt x="134" y="90"/>
                  </a:cubicBezTo>
                  <a:cubicBezTo>
                    <a:pt x="137" y="93"/>
                    <a:pt x="138" y="95"/>
                    <a:pt x="138" y="98"/>
                  </a:cubicBezTo>
                  <a:cubicBezTo>
                    <a:pt x="139" y="101"/>
                    <a:pt x="137" y="105"/>
                    <a:pt x="134" y="110"/>
                  </a:cubicBezTo>
                  <a:cubicBezTo>
                    <a:pt x="129" y="119"/>
                    <a:pt x="124" y="126"/>
                    <a:pt x="118" y="131"/>
                  </a:cubicBezTo>
                  <a:cubicBezTo>
                    <a:pt x="113" y="136"/>
                    <a:pt x="106" y="140"/>
                    <a:pt x="97" y="142"/>
                  </a:cubicBezTo>
                  <a:cubicBezTo>
                    <a:pt x="89" y="145"/>
                    <a:pt x="80" y="146"/>
                    <a:pt x="71" y="146"/>
                  </a:cubicBezTo>
                  <a:cubicBezTo>
                    <a:pt x="61" y="146"/>
                    <a:pt x="52" y="144"/>
                    <a:pt x="46" y="142"/>
                  </a:cubicBezTo>
                  <a:cubicBezTo>
                    <a:pt x="39" y="140"/>
                    <a:pt x="33" y="136"/>
                    <a:pt x="28" y="133"/>
                  </a:cubicBezTo>
                  <a:cubicBezTo>
                    <a:pt x="23" y="129"/>
                    <a:pt x="18" y="124"/>
                    <a:pt x="13" y="118"/>
                  </a:cubicBezTo>
                  <a:cubicBezTo>
                    <a:pt x="9" y="113"/>
                    <a:pt x="6" y="106"/>
                    <a:pt x="4" y="99"/>
                  </a:cubicBezTo>
                  <a:cubicBezTo>
                    <a:pt x="1" y="91"/>
                    <a:pt x="0" y="84"/>
                    <a:pt x="0" y="77"/>
                  </a:cubicBezTo>
                  <a:cubicBezTo>
                    <a:pt x="0" y="70"/>
                    <a:pt x="1" y="64"/>
                    <a:pt x="2" y="59"/>
                  </a:cubicBezTo>
                  <a:cubicBezTo>
                    <a:pt x="3" y="51"/>
                    <a:pt x="6" y="44"/>
                    <a:pt x="10" y="37"/>
                  </a:cubicBezTo>
                  <a:cubicBezTo>
                    <a:pt x="13" y="31"/>
                    <a:pt x="18" y="24"/>
                    <a:pt x="25" y="19"/>
                  </a:cubicBezTo>
                  <a:cubicBezTo>
                    <a:pt x="32" y="13"/>
                    <a:pt x="39" y="9"/>
                    <a:pt x="47" y="6"/>
                  </a:cubicBezTo>
                  <a:cubicBezTo>
                    <a:pt x="55" y="3"/>
                    <a:pt x="64" y="1"/>
                    <a:pt x="72" y="1"/>
                  </a:cubicBezTo>
                  <a:cubicBezTo>
                    <a:pt x="81" y="0"/>
                    <a:pt x="89" y="1"/>
                    <a:pt x="95" y="4"/>
                  </a:cubicBezTo>
                  <a:cubicBezTo>
                    <a:pt x="102" y="6"/>
                    <a:pt x="109" y="9"/>
                    <a:pt x="115" y="13"/>
                  </a:cubicBezTo>
                  <a:cubicBezTo>
                    <a:pt x="122" y="17"/>
                    <a:pt x="127" y="21"/>
                    <a:pt x="130" y="26"/>
                  </a:cubicBezTo>
                  <a:cubicBezTo>
                    <a:pt x="134" y="30"/>
                    <a:pt x="135" y="34"/>
                    <a:pt x="135" y="37"/>
                  </a:cubicBezTo>
                  <a:cubicBezTo>
                    <a:pt x="135" y="41"/>
                    <a:pt x="134" y="44"/>
                    <a:pt x="130" y="47"/>
                  </a:cubicBezTo>
                  <a:cubicBezTo>
                    <a:pt x="127" y="50"/>
                    <a:pt x="124" y="51"/>
                    <a:pt x="120" y="50"/>
                  </a:cubicBezTo>
                  <a:cubicBezTo>
                    <a:pt x="117" y="50"/>
                    <a:pt x="114" y="49"/>
                    <a:pt x="111" y="46"/>
                  </a:cubicBezTo>
                  <a:cubicBezTo>
                    <a:pt x="102" y="37"/>
                    <a:pt x="102" y="37"/>
                    <a:pt x="102" y="37"/>
                  </a:cubicBezTo>
                  <a:cubicBezTo>
                    <a:pt x="100" y="34"/>
                    <a:pt x="95" y="31"/>
                    <a:pt x="90" y="28"/>
                  </a:cubicBezTo>
                  <a:cubicBezTo>
                    <a:pt x="84" y="26"/>
                    <a:pt x="78" y="24"/>
                    <a:pt x="70" y="25"/>
                  </a:cubicBezTo>
                  <a:cubicBezTo>
                    <a:pt x="60" y="25"/>
                    <a:pt x="52" y="28"/>
                    <a:pt x="46" y="34"/>
                  </a:cubicBezTo>
                  <a:cubicBezTo>
                    <a:pt x="40" y="39"/>
                    <a:pt x="36" y="45"/>
                    <a:pt x="33" y="52"/>
                  </a:cubicBezTo>
                  <a:cubicBezTo>
                    <a:pt x="30" y="58"/>
                    <a:pt x="29" y="66"/>
                    <a:pt x="28" y="75"/>
                  </a:cubicBezTo>
                  <a:cubicBezTo>
                    <a:pt x="28" y="83"/>
                    <a:pt x="30" y="91"/>
                    <a:pt x="33" y="97"/>
                  </a:cubicBezTo>
                  <a:cubicBezTo>
                    <a:pt x="36" y="104"/>
                    <a:pt x="40" y="110"/>
                    <a:pt x="47" y="115"/>
                  </a:cubicBezTo>
                  <a:cubicBezTo>
                    <a:pt x="53" y="120"/>
                    <a:pt x="61" y="122"/>
                    <a:pt x="70" y="123"/>
                  </a:cubicBezTo>
                  <a:cubicBezTo>
                    <a:pt x="80" y="123"/>
                    <a:pt x="87" y="122"/>
                    <a:pt x="93" y="119"/>
                  </a:cubicBezTo>
                  <a:cubicBezTo>
                    <a:pt x="98" y="115"/>
                    <a:pt x="102" y="112"/>
                    <a:pt x="104" y="109"/>
                  </a:cubicBezTo>
                  <a:cubicBezTo>
                    <a:pt x="107" y="106"/>
                    <a:pt x="109" y="103"/>
                    <a:pt x="110" y="101"/>
                  </a:cubicBezTo>
                  <a:cubicBezTo>
                    <a:pt x="112" y="94"/>
                    <a:pt x="112" y="94"/>
                    <a:pt x="112" y="94"/>
                  </a:cubicBezTo>
                  <a:cubicBezTo>
                    <a:pt x="114" y="91"/>
                    <a:pt x="115" y="89"/>
                    <a:pt x="117" y="88"/>
                  </a:cubicBezTo>
                  <a:cubicBezTo>
                    <a:pt x="118" y="87"/>
                    <a:pt x="120" y="86"/>
                    <a:pt x="12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9"/>
            <p:cNvSpPr>
              <a:spLocks noEditPoints="1"/>
            </p:cNvSpPr>
            <p:nvPr userDrawn="1"/>
          </p:nvSpPr>
          <p:spPr bwMode="auto">
            <a:xfrm>
              <a:off x="4011613" y="741363"/>
              <a:ext cx="484188" cy="520700"/>
            </a:xfrm>
            <a:custGeom>
              <a:avLst/>
              <a:gdLst>
                <a:gd name="T0" fmla="*/ 0 w 129"/>
                <a:gd name="T1" fmla="*/ 108 h 139"/>
                <a:gd name="T2" fmla="*/ 0 w 129"/>
                <a:gd name="T3" fmla="*/ 27 h 139"/>
                <a:gd name="T4" fmla="*/ 2 w 129"/>
                <a:gd name="T5" fmla="*/ 14 h 139"/>
                <a:gd name="T6" fmla="*/ 8 w 129"/>
                <a:gd name="T7" fmla="*/ 5 h 139"/>
                <a:gd name="T8" fmla="*/ 18 w 129"/>
                <a:gd name="T9" fmla="*/ 1 h 139"/>
                <a:gd name="T10" fmla="*/ 30 w 129"/>
                <a:gd name="T11" fmla="*/ 0 h 139"/>
                <a:gd name="T12" fmla="*/ 52 w 129"/>
                <a:gd name="T13" fmla="*/ 0 h 139"/>
                <a:gd name="T14" fmla="*/ 71 w 129"/>
                <a:gd name="T15" fmla="*/ 2 h 139"/>
                <a:gd name="T16" fmla="*/ 93 w 129"/>
                <a:gd name="T17" fmla="*/ 8 h 139"/>
                <a:gd name="T18" fmla="*/ 113 w 129"/>
                <a:gd name="T19" fmla="*/ 23 h 139"/>
                <a:gd name="T20" fmla="*/ 125 w 129"/>
                <a:gd name="T21" fmla="*/ 44 h 139"/>
                <a:gd name="T22" fmla="*/ 129 w 129"/>
                <a:gd name="T23" fmla="*/ 68 h 139"/>
                <a:gd name="T24" fmla="*/ 126 w 129"/>
                <a:gd name="T25" fmla="*/ 92 h 139"/>
                <a:gd name="T26" fmla="*/ 115 w 129"/>
                <a:gd name="T27" fmla="*/ 114 h 139"/>
                <a:gd name="T28" fmla="*/ 98 w 129"/>
                <a:gd name="T29" fmla="*/ 128 h 139"/>
                <a:gd name="T30" fmla="*/ 80 w 129"/>
                <a:gd name="T31" fmla="*/ 136 h 139"/>
                <a:gd name="T32" fmla="*/ 64 w 129"/>
                <a:gd name="T33" fmla="*/ 138 h 139"/>
                <a:gd name="T34" fmla="*/ 52 w 129"/>
                <a:gd name="T35" fmla="*/ 139 h 139"/>
                <a:gd name="T36" fmla="*/ 26 w 129"/>
                <a:gd name="T37" fmla="*/ 139 h 139"/>
                <a:gd name="T38" fmla="*/ 15 w 129"/>
                <a:gd name="T39" fmla="*/ 138 h 139"/>
                <a:gd name="T40" fmla="*/ 5 w 129"/>
                <a:gd name="T41" fmla="*/ 132 h 139"/>
                <a:gd name="T42" fmla="*/ 1 w 129"/>
                <a:gd name="T43" fmla="*/ 122 h 139"/>
                <a:gd name="T44" fmla="*/ 0 w 129"/>
                <a:gd name="T45" fmla="*/ 108 h 139"/>
                <a:gd name="T46" fmla="*/ 46 w 129"/>
                <a:gd name="T47" fmla="*/ 23 h 139"/>
                <a:gd name="T48" fmla="*/ 35 w 129"/>
                <a:gd name="T49" fmla="*/ 23 h 139"/>
                <a:gd name="T50" fmla="*/ 32 w 129"/>
                <a:gd name="T51" fmla="*/ 23 h 139"/>
                <a:gd name="T52" fmla="*/ 29 w 129"/>
                <a:gd name="T53" fmla="*/ 25 h 139"/>
                <a:gd name="T54" fmla="*/ 27 w 129"/>
                <a:gd name="T55" fmla="*/ 29 h 139"/>
                <a:gd name="T56" fmla="*/ 27 w 129"/>
                <a:gd name="T57" fmla="*/ 110 h 139"/>
                <a:gd name="T58" fmla="*/ 28 w 129"/>
                <a:gd name="T59" fmla="*/ 115 h 139"/>
                <a:gd name="T60" fmla="*/ 34 w 129"/>
                <a:gd name="T61" fmla="*/ 117 h 139"/>
                <a:gd name="T62" fmla="*/ 44 w 129"/>
                <a:gd name="T63" fmla="*/ 117 h 139"/>
                <a:gd name="T64" fmla="*/ 63 w 129"/>
                <a:gd name="T65" fmla="*/ 116 h 139"/>
                <a:gd name="T66" fmla="*/ 76 w 129"/>
                <a:gd name="T67" fmla="*/ 113 h 139"/>
                <a:gd name="T68" fmla="*/ 90 w 129"/>
                <a:gd name="T69" fmla="*/ 103 h 139"/>
                <a:gd name="T70" fmla="*/ 99 w 129"/>
                <a:gd name="T71" fmla="*/ 87 h 139"/>
                <a:gd name="T72" fmla="*/ 101 w 129"/>
                <a:gd name="T73" fmla="*/ 67 h 139"/>
                <a:gd name="T74" fmla="*/ 95 w 129"/>
                <a:gd name="T75" fmla="*/ 43 h 139"/>
                <a:gd name="T76" fmla="*/ 83 w 129"/>
                <a:gd name="T77" fmla="*/ 31 h 139"/>
                <a:gd name="T78" fmla="*/ 68 w 129"/>
                <a:gd name="T79" fmla="*/ 25 h 139"/>
                <a:gd name="T80" fmla="*/ 46 w 129"/>
                <a:gd name="T81"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39">
                  <a:moveTo>
                    <a:pt x="0" y="108"/>
                  </a:moveTo>
                  <a:cubicBezTo>
                    <a:pt x="0" y="27"/>
                    <a:pt x="0" y="27"/>
                    <a:pt x="0" y="27"/>
                  </a:cubicBezTo>
                  <a:cubicBezTo>
                    <a:pt x="0" y="21"/>
                    <a:pt x="1" y="17"/>
                    <a:pt x="2" y="14"/>
                  </a:cubicBezTo>
                  <a:cubicBezTo>
                    <a:pt x="3" y="10"/>
                    <a:pt x="5" y="7"/>
                    <a:pt x="8" y="5"/>
                  </a:cubicBezTo>
                  <a:cubicBezTo>
                    <a:pt x="11" y="3"/>
                    <a:pt x="14" y="1"/>
                    <a:pt x="18" y="1"/>
                  </a:cubicBezTo>
                  <a:cubicBezTo>
                    <a:pt x="22" y="0"/>
                    <a:pt x="26" y="0"/>
                    <a:pt x="30" y="0"/>
                  </a:cubicBezTo>
                  <a:cubicBezTo>
                    <a:pt x="52" y="0"/>
                    <a:pt x="52" y="0"/>
                    <a:pt x="52" y="0"/>
                  </a:cubicBezTo>
                  <a:cubicBezTo>
                    <a:pt x="58" y="0"/>
                    <a:pt x="65" y="1"/>
                    <a:pt x="71" y="2"/>
                  </a:cubicBezTo>
                  <a:cubicBezTo>
                    <a:pt x="78" y="3"/>
                    <a:pt x="85" y="5"/>
                    <a:pt x="93" y="8"/>
                  </a:cubicBezTo>
                  <a:cubicBezTo>
                    <a:pt x="101" y="12"/>
                    <a:pt x="108" y="16"/>
                    <a:pt x="113" y="23"/>
                  </a:cubicBezTo>
                  <a:cubicBezTo>
                    <a:pt x="119" y="29"/>
                    <a:pt x="123" y="36"/>
                    <a:pt x="125" y="44"/>
                  </a:cubicBezTo>
                  <a:cubicBezTo>
                    <a:pt x="128" y="52"/>
                    <a:pt x="129" y="60"/>
                    <a:pt x="129" y="68"/>
                  </a:cubicBezTo>
                  <a:cubicBezTo>
                    <a:pt x="129" y="76"/>
                    <a:pt x="128" y="84"/>
                    <a:pt x="126" y="92"/>
                  </a:cubicBezTo>
                  <a:cubicBezTo>
                    <a:pt x="123" y="101"/>
                    <a:pt x="119" y="109"/>
                    <a:pt x="115" y="114"/>
                  </a:cubicBezTo>
                  <a:cubicBezTo>
                    <a:pt x="110" y="119"/>
                    <a:pt x="104" y="124"/>
                    <a:pt x="98" y="128"/>
                  </a:cubicBezTo>
                  <a:cubicBezTo>
                    <a:pt x="91" y="132"/>
                    <a:pt x="85" y="134"/>
                    <a:pt x="80" y="136"/>
                  </a:cubicBezTo>
                  <a:cubicBezTo>
                    <a:pt x="74" y="137"/>
                    <a:pt x="69" y="138"/>
                    <a:pt x="64" y="138"/>
                  </a:cubicBezTo>
                  <a:cubicBezTo>
                    <a:pt x="59" y="139"/>
                    <a:pt x="56" y="139"/>
                    <a:pt x="52" y="139"/>
                  </a:cubicBezTo>
                  <a:cubicBezTo>
                    <a:pt x="26" y="139"/>
                    <a:pt x="26" y="139"/>
                    <a:pt x="26" y="139"/>
                  </a:cubicBezTo>
                  <a:cubicBezTo>
                    <a:pt x="23" y="139"/>
                    <a:pt x="20" y="139"/>
                    <a:pt x="15" y="138"/>
                  </a:cubicBezTo>
                  <a:cubicBezTo>
                    <a:pt x="11" y="137"/>
                    <a:pt x="7" y="135"/>
                    <a:pt x="5" y="132"/>
                  </a:cubicBezTo>
                  <a:cubicBezTo>
                    <a:pt x="3" y="130"/>
                    <a:pt x="1" y="126"/>
                    <a:pt x="1" y="122"/>
                  </a:cubicBezTo>
                  <a:cubicBezTo>
                    <a:pt x="0" y="117"/>
                    <a:pt x="0" y="113"/>
                    <a:pt x="0" y="108"/>
                  </a:cubicBezTo>
                  <a:close/>
                  <a:moveTo>
                    <a:pt x="46" y="23"/>
                  </a:moveTo>
                  <a:cubicBezTo>
                    <a:pt x="35" y="23"/>
                    <a:pt x="35" y="23"/>
                    <a:pt x="35" y="23"/>
                  </a:cubicBezTo>
                  <a:cubicBezTo>
                    <a:pt x="34" y="23"/>
                    <a:pt x="33" y="23"/>
                    <a:pt x="32" y="23"/>
                  </a:cubicBezTo>
                  <a:cubicBezTo>
                    <a:pt x="30" y="23"/>
                    <a:pt x="29" y="24"/>
                    <a:pt x="29" y="25"/>
                  </a:cubicBezTo>
                  <a:cubicBezTo>
                    <a:pt x="28" y="26"/>
                    <a:pt x="27" y="27"/>
                    <a:pt x="27" y="29"/>
                  </a:cubicBezTo>
                  <a:cubicBezTo>
                    <a:pt x="27" y="110"/>
                    <a:pt x="27" y="110"/>
                    <a:pt x="27" y="110"/>
                  </a:cubicBezTo>
                  <a:cubicBezTo>
                    <a:pt x="27" y="112"/>
                    <a:pt x="28" y="114"/>
                    <a:pt x="28" y="115"/>
                  </a:cubicBezTo>
                  <a:cubicBezTo>
                    <a:pt x="29" y="116"/>
                    <a:pt x="31" y="117"/>
                    <a:pt x="34" y="117"/>
                  </a:cubicBezTo>
                  <a:cubicBezTo>
                    <a:pt x="44" y="117"/>
                    <a:pt x="44" y="117"/>
                    <a:pt x="44" y="117"/>
                  </a:cubicBezTo>
                  <a:cubicBezTo>
                    <a:pt x="53" y="117"/>
                    <a:pt x="59" y="116"/>
                    <a:pt x="63" y="116"/>
                  </a:cubicBezTo>
                  <a:cubicBezTo>
                    <a:pt x="66" y="116"/>
                    <a:pt x="70" y="114"/>
                    <a:pt x="76" y="113"/>
                  </a:cubicBezTo>
                  <a:cubicBezTo>
                    <a:pt x="81" y="111"/>
                    <a:pt x="85" y="107"/>
                    <a:pt x="90" y="103"/>
                  </a:cubicBezTo>
                  <a:cubicBezTo>
                    <a:pt x="94" y="98"/>
                    <a:pt x="97" y="93"/>
                    <a:pt x="99" y="87"/>
                  </a:cubicBezTo>
                  <a:cubicBezTo>
                    <a:pt x="101" y="82"/>
                    <a:pt x="101" y="75"/>
                    <a:pt x="101" y="67"/>
                  </a:cubicBezTo>
                  <a:cubicBezTo>
                    <a:pt x="101" y="57"/>
                    <a:pt x="99" y="49"/>
                    <a:pt x="95" y="43"/>
                  </a:cubicBezTo>
                  <a:cubicBezTo>
                    <a:pt x="92" y="37"/>
                    <a:pt x="88" y="33"/>
                    <a:pt x="83" y="31"/>
                  </a:cubicBezTo>
                  <a:cubicBezTo>
                    <a:pt x="78" y="28"/>
                    <a:pt x="73" y="26"/>
                    <a:pt x="68" y="25"/>
                  </a:cubicBezTo>
                  <a:cubicBezTo>
                    <a:pt x="63" y="24"/>
                    <a:pt x="56" y="23"/>
                    <a:pt x="4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0"/>
            <p:cNvSpPr>
              <a:spLocks/>
            </p:cNvSpPr>
            <p:nvPr userDrawn="1"/>
          </p:nvSpPr>
          <p:spPr bwMode="auto">
            <a:xfrm>
              <a:off x="4581526" y="738188"/>
              <a:ext cx="112713" cy="523875"/>
            </a:xfrm>
            <a:custGeom>
              <a:avLst/>
              <a:gdLst>
                <a:gd name="T0" fmla="*/ 30 w 30"/>
                <a:gd name="T1" fmla="*/ 13 h 140"/>
                <a:gd name="T2" fmla="*/ 30 w 30"/>
                <a:gd name="T3" fmla="*/ 127 h 140"/>
                <a:gd name="T4" fmla="*/ 26 w 30"/>
                <a:gd name="T5" fmla="*/ 136 h 140"/>
                <a:gd name="T6" fmla="*/ 15 w 30"/>
                <a:gd name="T7" fmla="*/ 140 h 140"/>
                <a:gd name="T8" fmla="*/ 4 w 30"/>
                <a:gd name="T9" fmla="*/ 135 h 140"/>
                <a:gd name="T10" fmla="*/ 0 w 30"/>
                <a:gd name="T11" fmla="*/ 127 h 140"/>
                <a:gd name="T12" fmla="*/ 0 w 30"/>
                <a:gd name="T13" fmla="*/ 13 h 140"/>
                <a:gd name="T14" fmla="*/ 5 w 30"/>
                <a:gd name="T15" fmla="*/ 4 h 140"/>
                <a:gd name="T16" fmla="*/ 15 w 30"/>
                <a:gd name="T17" fmla="*/ 0 h 140"/>
                <a:gd name="T18" fmla="*/ 25 w 30"/>
                <a:gd name="T19" fmla="*/ 4 h 140"/>
                <a:gd name="T20" fmla="*/ 30 w 30"/>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0">
                  <a:moveTo>
                    <a:pt x="30" y="13"/>
                  </a:moveTo>
                  <a:cubicBezTo>
                    <a:pt x="30" y="127"/>
                    <a:pt x="30" y="127"/>
                    <a:pt x="30" y="127"/>
                  </a:cubicBezTo>
                  <a:cubicBezTo>
                    <a:pt x="30" y="130"/>
                    <a:pt x="29" y="133"/>
                    <a:pt x="26" y="136"/>
                  </a:cubicBezTo>
                  <a:cubicBezTo>
                    <a:pt x="23" y="139"/>
                    <a:pt x="20" y="140"/>
                    <a:pt x="15" y="140"/>
                  </a:cubicBezTo>
                  <a:cubicBezTo>
                    <a:pt x="10" y="140"/>
                    <a:pt x="6" y="138"/>
                    <a:pt x="4" y="135"/>
                  </a:cubicBezTo>
                  <a:cubicBezTo>
                    <a:pt x="2" y="132"/>
                    <a:pt x="0" y="129"/>
                    <a:pt x="0" y="127"/>
                  </a:cubicBezTo>
                  <a:cubicBezTo>
                    <a:pt x="0" y="13"/>
                    <a:pt x="0" y="13"/>
                    <a:pt x="0" y="13"/>
                  </a:cubicBezTo>
                  <a:cubicBezTo>
                    <a:pt x="0" y="10"/>
                    <a:pt x="2" y="7"/>
                    <a:pt x="5" y="4"/>
                  </a:cubicBezTo>
                  <a:cubicBezTo>
                    <a:pt x="8" y="2"/>
                    <a:pt x="11" y="0"/>
                    <a:pt x="15" y="0"/>
                  </a:cubicBezTo>
                  <a:cubicBezTo>
                    <a:pt x="19" y="0"/>
                    <a:pt x="23" y="1"/>
                    <a:pt x="25" y="4"/>
                  </a:cubicBezTo>
                  <a:cubicBezTo>
                    <a:pt x="28" y="7"/>
                    <a:pt x="30" y="10"/>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1"/>
            <p:cNvSpPr>
              <a:spLocks/>
            </p:cNvSpPr>
            <p:nvPr userDrawn="1"/>
          </p:nvSpPr>
          <p:spPr bwMode="auto">
            <a:xfrm>
              <a:off x="4781551" y="741363"/>
              <a:ext cx="476250" cy="520700"/>
            </a:xfrm>
            <a:custGeom>
              <a:avLst/>
              <a:gdLst>
                <a:gd name="T0" fmla="*/ 101 w 127"/>
                <a:gd name="T1" fmla="*/ 128 h 139"/>
                <a:gd name="T2" fmla="*/ 97 w 127"/>
                <a:gd name="T3" fmla="*/ 131 h 139"/>
                <a:gd name="T4" fmla="*/ 88 w 127"/>
                <a:gd name="T5" fmla="*/ 135 h 139"/>
                <a:gd name="T6" fmla="*/ 77 w 127"/>
                <a:gd name="T7" fmla="*/ 138 h 139"/>
                <a:gd name="T8" fmla="*/ 67 w 127"/>
                <a:gd name="T9" fmla="*/ 139 h 139"/>
                <a:gd name="T10" fmla="*/ 46 w 127"/>
                <a:gd name="T11" fmla="*/ 135 h 139"/>
                <a:gd name="T12" fmla="*/ 31 w 127"/>
                <a:gd name="T13" fmla="*/ 129 h 139"/>
                <a:gd name="T14" fmla="*/ 20 w 127"/>
                <a:gd name="T15" fmla="*/ 119 h 139"/>
                <a:gd name="T16" fmla="*/ 9 w 127"/>
                <a:gd name="T17" fmla="*/ 106 h 139"/>
                <a:gd name="T18" fmla="*/ 2 w 127"/>
                <a:gd name="T19" fmla="*/ 89 h 139"/>
                <a:gd name="T20" fmla="*/ 0 w 127"/>
                <a:gd name="T21" fmla="*/ 67 h 139"/>
                <a:gd name="T22" fmla="*/ 2 w 127"/>
                <a:gd name="T23" fmla="*/ 52 h 139"/>
                <a:gd name="T24" fmla="*/ 7 w 127"/>
                <a:gd name="T25" fmla="*/ 36 h 139"/>
                <a:gd name="T26" fmla="*/ 21 w 127"/>
                <a:gd name="T27" fmla="*/ 17 h 139"/>
                <a:gd name="T28" fmla="*/ 43 w 127"/>
                <a:gd name="T29" fmla="*/ 5 h 139"/>
                <a:gd name="T30" fmla="*/ 61 w 127"/>
                <a:gd name="T31" fmla="*/ 0 h 139"/>
                <a:gd name="T32" fmla="*/ 79 w 127"/>
                <a:gd name="T33" fmla="*/ 1 h 139"/>
                <a:gd name="T34" fmla="*/ 98 w 127"/>
                <a:gd name="T35" fmla="*/ 8 h 139"/>
                <a:gd name="T36" fmla="*/ 112 w 127"/>
                <a:gd name="T37" fmla="*/ 18 h 139"/>
                <a:gd name="T38" fmla="*/ 122 w 127"/>
                <a:gd name="T39" fmla="*/ 29 h 139"/>
                <a:gd name="T40" fmla="*/ 126 w 127"/>
                <a:gd name="T41" fmla="*/ 39 h 139"/>
                <a:gd name="T42" fmla="*/ 122 w 127"/>
                <a:gd name="T43" fmla="*/ 46 h 139"/>
                <a:gd name="T44" fmla="*/ 114 w 127"/>
                <a:gd name="T45" fmla="*/ 50 h 139"/>
                <a:gd name="T46" fmla="*/ 107 w 127"/>
                <a:gd name="T47" fmla="*/ 48 h 139"/>
                <a:gd name="T48" fmla="*/ 101 w 127"/>
                <a:gd name="T49" fmla="*/ 42 h 139"/>
                <a:gd name="T50" fmla="*/ 94 w 127"/>
                <a:gd name="T51" fmla="*/ 34 h 139"/>
                <a:gd name="T52" fmla="*/ 82 w 127"/>
                <a:gd name="T53" fmla="*/ 27 h 139"/>
                <a:gd name="T54" fmla="*/ 62 w 127"/>
                <a:gd name="T55" fmla="*/ 23 h 139"/>
                <a:gd name="T56" fmla="*/ 42 w 127"/>
                <a:gd name="T57" fmla="*/ 30 h 139"/>
                <a:gd name="T58" fmla="*/ 29 w 127"/>
                <a:gd name="T59" fmla="*/ 47 h 139"/>
                <a:gd name="T60" fmla="*/ 25 w 127"/>
                <a:gd name="T61" fmla="*/ 67 h 139"/>
                <a:gd name="T62" fmla="*/ 27 w 127"/>
                <a:gd name="T63" fmla="*/ 84 h 139"/>
                <a:gd name="T64" fmla="*/ 35 w 127"/>
                <a:gd name="T65" fmla="*/ 100 h 139"/>
                <a:gd name="T66" fmla="*/ 48 w 127"/>
                <a:gd name="T67" fmla="*/ 112 h 139"/>
                <a:gd name="T68" fmla="*/ 66 w 127"/>
                <a:gd name="T69" fmla="*/ 115 h 139"/>
                <a:gd name="T70" fmla="*/ 83 w 127"/>
                <a:gd name="T71" fmla="*/ 113 h 139"/>
                <a:gd name="T72" fmla="*/ 93 w 127"/>
                <a:gd name="T73" fmla="*/ 108 h 139"/>
                <a:gd name="T74" fmla="*/ 99 w 127"/>
                <a:gd name="T75" fmla="*/ 102 h 139"/>
                <a:gd name="T76" fmla="*/ 103 w 127"/>
                <a:gd name="T77" fmla="*/ 96 h 139"/>
                <a:gd name="T78" fmla="*/ 105 w 127"/>
                <a:gd name="T79" fmla="*/ 93 h 139"/>
                <a:gd name="T80" fmla="*/ 105 w 127"/>
                <a:gd name="T81" fmla="*/ 91 h 139"/>
                <a:gd name="T82" fmla="*/ 104 w 127"/>
                <a:gd name="T83" fmla="*/ 90 h 139"/>
                <a:gd name="T84" fmla="*/ 100 w 127"/>
                <a:gd name="T85" fmla="*/ 89 h 139"/>
                <a:gd name="T86" fmla="*/ 83 w 127"/>
                <a:gd name="T87" fmla="*/ 89 h 139"/>
                <a:gd name="T88" fmla="*/ 76 w 127"/>
                <a:gd name="T89" fmla="*/ 86 h 139"/>
                <a:gd name="T90" fmla="*/ 73 w 127"/>
                <a:gd name="T91" fmla="*/ 78 h 139"/>
                <a:gd name="T92" fmla="*/ 76 w 127"/>
                <a:gd name="T93" fmla="*/ 70 h 139"/>
                <a:gd name="T94" fmla="*/ 83 w 127"/>
                <a:gd name="T95" fmla="*/ 67 h 139"/>
                <a:gd name="T96" fmla="*/ 103 w 127"/>
                <a:gd name="T97" fmla="*/ 67 h 139"/>
                <a:gd name="T98" fmla="*/ 114 w 127"/>
                <a:gd name="T99" fmla="*/ 69 h 139"/>
                <a:gd name="T100" fmla="*/ 123 w 127"/>
                <a:gd name="T101" fmla="*/ 73 h 139"/>
                <a:gd name="T102" fmla="*/ 126 w 127"/>
                <a:gd name="T103" fmla="*/ 80 h 139"/>
                <a:gd name="T104" fmla="*/ 127 w 127"/>
                <a:gd name="T105" fmla="*/ 87 h 139"/>
                <a:gd name="T106" fmla="*/ 127 w 127"/>
                <a:gd name="T107" fmla="*/ 124 h 139"/>
                <a:gd name="T108" fmla="*/ 124 w 127"/>
                <a:gd name="T109" fmla="*/ 132 h 139"/>
                <a:gd name="T110" fmla="*/ 116 w 127"/>
                <a:gd name="T111" fmla="*/ 136 h 139"/>
                <a:gd name="T112" fmla="*/ 108 w 127"/>
                <a:gd name="T113" fmla="*/ 133 h 139"/>
                <a:gd name="T114" fmla="*/ 105 w 127"/>
                <a:gd name="T115" fmla="*/ 127 h 139"/>
                <a:gd name="T116" fmla="*/ 105 w 127"/>
                <a:gd name="T117" fmla="*/ 125 h 139"/>
                <a:gd name="T118" fmla="*/ 101 w 127"/>
                <a:gd name="T119" fmla="*/ 12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39">
                  <a:moveTo>
                    <a:pt x="101" y="128"/>
                  </a:moveTo>
                  <a:cubicBezTo>
                    <a:pt x="100" y="129"/>
                    <a:pt x="98" y="130"/>
                    <a:pt x="97" y="131"/>
                  </a:cubicBezTo>
                  <a:cubicBezTo>
                    <a:pt x="95" y="132"/>
                    <a:pt x="92" y="133"/>
                    <a:pt x="88" y="135"/>
                  </a:cubicBezTo>
                  <a:cubicBezTo>
                    <a:pt x="84" y="136"/>
                    <a:pt x="80" y="137"/>
                    <a:pt x="77" y="138"/>
                  </a:cubicBezTo>
                  <a:cubicBezTo>
                    <a:pt x="74" y="139"/>
                    <a:pt x="71" y="139"/>
                    <a:pt x="67" y="139"/>
                  </a:cubicBezTo>
                  <a:cubicBezTo>
                    <a:pt x="59" y="139"/>
                    <a:pt x="52" y="138"/>
                    <a:pt x="46" y="135"/>
                  </a:cubicBezTo>
                  <a:cubicBezTo>
                    <a:pt x="40" y="133"/>
                    <a:pt x="35" y="131"/>
                    <a:pt x="31" y="129"/>
                  </a:cubicBezTo>
                  <a:cubicBezTo>
                    <a:pt x="27" y="127"/>
                    <a:pt x="23" y="124"/>
                    <a:pt x="20" y="119"/>
                  </a:cubicBezTo>
                  <a:cubicBezTo>
                    <a:pt x="16" y="115"/>
                    <a:pt x="12" y="111"/>
                    <a:pt x="9" y="106"/>
                  </a:cubicBezTo>
                  <a:cubicBezTo>
                    <a:pt x="6" y="101"/>
                    <a:pt x="4" y="95"/>
                    <a:pt x="2" y="89"/>
                  </a:cubicBezTo>
                  <a:cubicBezTo>
                    <a:pt x="1" y="82"/>
                    <a:pt x="0" y="75"/>
                    <a:pt x="0" y="67"/>
                  </a:cubicBezTo>
                  <a:cubicBezTo>
                    <a:pt x="0" y="62"/>
                    <a:pt x="1" y="57"/>
                    <a:pt x="2" y="52"/>
                  </a:cubicBezTo>
                  <a:cubicBezTo>
                    <a:pt x="2" y="47"/>
                    <a:pt x="4" y="42"/>
                    <a:pt x="7" y="36"/>
                  </a:cubicBezTo>
                  <a:cubicBezTo>
                    <a:pt x="10" y="30"/>
                    <a:pt x="15" y="23"/>
                    <a:pt x="21" y="17"/>
                  </a:cubicBezTo>
                  <a:cubicBezTo>
                    <a:pt x="28" y="11"/>
                    <a:pt x="35" y="7"/>
                    <a:pt x="43" y="5"/>
                  </a:cubicBezTo>
                  <a:cubicBezTo>
                    <a:pt x="50" y="2"/>
                    <a:pt x="56" y="1"/>
                    <a:pt x="61" y="0"/>
                  </a:cubicBezTo>
                  <a:cubicBezTo>
                    <a:pt x="67" y="0"/>
                    <a:pt x="73" y="0"/>
                    <a:pt x="79" y="1"/>
                  </a:cubicBezTo>
                  <a:cubicBezTo>
                    <a:pt x="86" y="2"/>
                    <a:pt x="92" y="5"/>
                    <a:pt x="98" y="8"/>
                  </a:cubicBezTo>
                  <a:cubicBezTo>
                    <a:pt x="103" y="11"/>
                    <a:pt x="108" y="14"/>
                    <a:pt x="112" y="18"/>
                  </a:cubicBezTo>
                  <a:cubicBezTo>
                    <a:pt x="116" y="22"/>
                    <a:pt x="120" y="25"/>
                    <a:pt x="122" y="29"/>
                  </a:cubicBezTo>
                  <a:cubicBezTo>
                    <a:pt x="125" y="32"/>
                    <a:pt x="126" y="36"/>
                    <a:pt x="126" y="39"/>
                  </a:cubicBezTo>
                  <a:cubicBezTo>
                    <a:pt x="125" y="41"/>
                    <a:pt x="124" y="44"/>
                    <a:pt x="122" y="46"/>
                  </a:cubicBezTo>
                  <a:cubicBezTo>
                    <a:pt x="120" y="48"/>
                    <a:pt x="117" y="49"/>
                    <a:pt x="114" y="50"/>
                  </a:cubicBezTo>
                  <a:cubicBezTo>
                    <a:pt x="111" y="50"/>
                    <a:pt x="109" y="49"/>
                    <a:pt x="107" y="48"/>
                  </a:cubicBezTo>
                  <a:cubicBezTo>
                    <a:pt x="105" y="47"/>
                    <a:pt x="103" y="45"/>
                    <a:pt x="101" y="42"/>
                  </a:cubicBezTo>
                  <a:cubicBezTo>
                    <a:pt x="99" y="40"/>
                    <a:pt x="97" y="37"/>
                    <a:pt x="94" y="34"/>
                  </a:cubicBezTo>
                  <a:cubicBezTo>
                    <a:pt x="92" y="32"/>
                    <a:pt x="88" y="29"/>
                    <a:pt x="82" y="27"/>
                  </a:cubicBezTo>
                  <a:cubicBezTo>
                    <a:pt x="77" y="24"/>
                    <a:pt x="70" y="23"/>
                    <a:pt x="62" y="23"/>
                  </a:cubicBezTo>
                  <a:cubicBezTo>
                    <a:pt x="55" y="24"/>
                    <a:pt x="48" y="26"/>
                    <a:pt x="42" y="30"/>
                  </a:cubicBezTo>
                  <a:cubicBezTo>
                    <a:pt x="36" y="34"/>
                    <a:pt x="32" y="40"/>
                    <a:pt x="29" y="47"/>
                  </a:cubicBezTo>
                  <a:cubicBezTo>
                    <a:pt x="26" y="54"/>
                    <a:pt x="25" y="61"/>
                    <a:pt x="25" y="67"/>
                  </a:cubicBezTo>
                  <a:cubicBezTo>
                    <a:pt x="24" y="73"/>
                    <a:pt x="25" y="79"/>
                    <a:pt x="27" y="84"/>
                  </a:cubicBezTo>
                  <a:cubicBezTo>
                    <a:pt x="28" y="90"/>
                    <a:pt x="31" y="95"/>
                    <a:pt x="35" y="100"/>
                  </a:cubicBezTo>
                  <a:cubicBezTo>
                    <a:pt x="38" y="106"/>
                    <a:pt x="43" y="110"/>
                    <a:pt x="48" y="112"/>
                  </a:cubicBezTo>
                  <a:cubicBezTo>
                    <a:pt x="53" y="114"/>
                    <a:pt x="59" y="115"/>
                    <a:pt x="66" y="115"/>
                  </a:cubicBezTo>
                  <a:cubicBezTo>
                    <a:pt x="73" y="115"/>
                    <a:pt x="79" y="115"/>
                    <a:pt x="83" y="113"/>
                  </a:cubicBezTo>
                  <a:cubicBezTo>
                    <a:pt x="87" y="111"/>
                    <a:pt x="90" y="110"/>
                    <a:pt x="93" y="108"/>
                  </a:cubicBezTo>
                  <a:cubicBezTo>
                    <a:pt x="95" y="106"/>
                    <a:pt x="98" y="104"/>
                    <a:pt x="99" y="102"/>
                  </a:cubicBezTo>
                  <a:cubicBezTo>
                    <a:pt x="101" y="100"/>
                    <a:pt x="103" y="98"/>
                    <a:pt x="103" y="96"/>
                  </a:cubicBezTo>
                  <a:cubicBezTo>
                    <a:pt x="105" y="93"/>
                    <a:pt x="105" y="93"/>
                    <a:pt x="105" y="93"/>
                  </a:cubicBezTo>
                  <a:cubicBezTo>
                    <a:pt x="105" y="92"/>
                    <a:pt x="105" y="92"/>
                    <a:pt x="105" y="91"/>
                  </a:cubicBezTo>
                  <a:cubicBezTo>
                    <a:pt x="105" y="90"/>
                    <a:pt x="104" y="90"/>
                    <a:pt x="104" y="90"/>
                  </a:cubicBezTo>
                  <a:cubicBezTo>
                    <a:pt x="103" y="89"/>
                    <a:pt x="102" y="89"/>
                    <a:pt x="100" y="89"/>
                  </a:cubicBezTo>
                  <a:cubicBezTo>
                    <a:pt x="83" y="89"/>
                    <a:pt x="83" y="89"/>
                    <a:pt x="83" y="89"/>
                  </a:cubicBezTo>
                  <a:cubicBezTo>
                    <a:pt x="81" y="89"/>
                    <a:pt x="78" y="88"/>
                    <a:pt x="76" y="86"/>
                  </a:cubicBezTo>
                  <a:cubicBezTo>
                    <a:pt x="74" y="84"/>
                    <a:pt x="73" y="82"/>
                    <a:pt x="73" y="78"/>
                  </a:cubicBezTo>
                  <a:cubicBezTo>
                    <a:pt x="73" y="75"/>
                    <a:pt x="74" y="72"/>
                    <a:pt x="76" y="70"/>
                  </a:cubicBezTo>
                  <a:cubicBezTo>
                    <a:pt x="79" y="68"/>
                    <a:pt x="81" y="67"/>
                    <a:pt x="83" y="67"/>
                  </a:cubicBezTo>
                  <a:cubicBezTo>
                    <a:pt x="103" y="67"/>
                    <a:pt x="103" y="67"/>
                    <a:pt x="103" y="67"/>
                  </a:cubicBezTo>
                  <a:cubicBezTo>
                    <a:pt x="106" y="67"/>
                    <a:pt x="110" y="68"/>
                    <a:pt x="114" y="69"/>
                  </a:cubicBezTo>
                  <a:cubicBezTo>
                    <a:pt x="118" y="69"/>
                    <a:pt x="121" y="71"/>
                    <a:pt x="123" y="73"/>
                  </a:cubicBezTo>
                  <a:cubicBezTo>
                    <a:pt x="124" y="74"/>
                    <a:pt x="126" y="77"/>
                    <a:pt x="126" y="80"/>
                  </a:cubicBezTo>
                  <a:cubicBezTo>
                    <a:pt x="127" y="82"/>
                    <a:pt x="127" y="85"/>
                    <a:pt x="127" y="87"/>
                  </a:cubicBezTo>
                  <a:cubicBezTo>
                    <a:pt x="127" y="124"/>
                    <a:pt x="127" y="124"/>
                    <a:pt x="127" y="124"/>
                  </a:cubicBezTo>
                  <a:cubicBezTo>
                    <a:pt x="127" y="127"/>
                    <a:pt x="126" y="130"/>
                    <a:pt x="124" y="132"/>
                  </a:cubicBezTo>
                  <a:cubicBezTo>
                    <a:pt x="122" y="134"/>
                    <a:pt x="119" y="136"/>
                    <a:pt x="116" y="136"/>
                  </a:cubicBezTo>
                  <a:cubicBezTo>
                    <a:pt x="112" y="136"/>
                    <a:pt x="110" y="135"/>
                    <a:pt x="108" y="133"/>
                  </a:cubicBezTo>
                  <a:cubicBezTo>
                    <a:pt x="105" y="131"/>
                    <a:pt x="104" y="129"/>
                    <a:pt x="105" y="127"/>
                  </a:cubicBezTo>
                  <a:cubicBezTo>
                    <a:pt x="105" y="125"/>
                    <a:pt x="105" y="125"/>
                    <a:pt x="105" y="125"/>
                  </a:cubicBezTo>
                  <a:cubicBezTo>
                    <a:pt x="103" y="126"/>
                    <a:pt x="102" y="127"/>
                    <a:pt x="101"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2"/>
            <p:cNvSpPr>
              <a:spLocks/>
            </p:cNvSpPr>
            <p:nvPr userDrawn="1"/>
          </p:nvSpPr>
          <p:spPr bwMode="auto">
            <a:xfrm>
              <a:off x="5362576" y="738188"/>
              <a:ext cx="107950" cy="523875"/>
            </a:xfrm>
            <a:custGeom>
              <a:avLst/>
              <a:gdLst>
                <a:gd name="T0" fmla="*/ 29 w 29"/>
                <a:gd name="T1" fmla="*/ 13 h 140"/>
                <a:gd name="T2" fmla="*/ 29 w 29"/>
                <a:gd name="T3" fmla="*/ 127 h 140"/>
                <a:gd name="T4" fmla="*/ 25 w 29"/>
                <a:gd name="T5" fmla="*/ 136 h 140"/>
                <a:gd name="T6" fmla="*/ 14 w 29"/>
                <a:gd name="T7" fmla="*/ 140 h 140"/>
                <a:gd name="T8" fmla="*/ 3 w 29"/>
                <a:gd name="T9" fmla="*/ 135 h 140"/>
                <a:gd name="T10" fmla="*/ 0 w 29"/>
                <a:gd name="T11" fmla="*/ 127 h 140"/>
                <a:gd name="T12" fmla="*/ 0 w 29"/>
                <a:gd name="T13" fmla="*/ 13 h 140"/>
                <a:gd name="T14" fmla="*/ 4 w 29"/>
                <a:gd name="T15" fmla="*/ 4 h 140"/>
                <a:gd name="T16" fmla="*/ 14 w 29"/>
                <a:gd name="T17" fmla="*/ 0 h 140"/>
                <a:gd name="T18" fmla="*/ 25 w 29"/>
                <a:gd name="T19" fmla="*/ 4 h 140"/>
                <a:gd name="T20" fmla="*/ 29 w 29"/>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40">
                  <a:moveTo>
                    <a:pt x="29" y="13"/>
                  </a:moveTo>
                  <a:cubicBezTo>
                    <a:pt x="29" y="127"/>
                    <a:pt x="29" y="127"/>
                    <a:pt x="29" y="127"/>
                  </a:cubicBezTo>
                  <a:cubicBezTo>
                    <a:pt x="29" y="130"/>
                    <a:pt x="28" y="133"/>
                    <a:pt x="25" y="136"/>
                  </a:cubicBezTo>
                  <a:cubicBezTo>
                    <a:pt x="23" y="139"/>
                    <a:pt x="19" y="140"/>
                    <a:pt x="14" y="140"/>
                  </a:cubicBezTo>
                  <a:cubicBezTo>
                    <a:pt x="9" y="140"/>
                    <a:pt x="6" y="138"/>
                    <a:pt x="3" y="135"/>
                  </a:cubicBezTo>
                  <a:cubicBezTo>
                    <a:pt x="1" y="132"/>
                    <a:pt x="0" y="129"/>
                    <a:pt x="0" y="127"/>
                  </a:cubicBezTo>
                  <a:cubicBezTo>
                    <a:pt x="0" y="13"/>
                    <a:pt x="0" y="13"/>
                    <a:pt x="0" y="13"/>
                  </a:cubicBezTo>
                  <a:cubicBezTo>
                    <a:pt x="0" y="10"/>
                    <a:pt x="1" y="7"/>
                    <a:pt x="4" y="4"/>
                  </a:cubicBezTo>
                  <a:cubicBezTo>
                    <a:pt x="7" y="2"/>
                    <a:pt x="10" y="0"/>
                    <a:pt x="14" y="0"/>
                  </a:cubicBezTo>
                  <a:cubicBezTo>
                    <a:pt x="18" y="0"/>
                    <a:pt x="22" y="1"/>
                    <a:pt x="25" y="4"/>
                  </a:cubicBezTo>
                  <a:cubicBezTo>
                    <a:pt x="28" y="7"/>
                    <a:pt x="29" y="10"/>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3"/>
            <p:cNvSpPr>
              <a:spLocks/>
            </p:cNvSpPr>
            <p:nvPr userDrawn="1"/>
          </p:nvSpPr>
          <p:spPr bwMode="auto">
            <a:xfrm>
              <a:off x="5545138" y="730250"/>
              <a:ext cx="473075" cy="528637"/>
            </a:xfrm>
            <a:custGeom>
              <a:avLst/>
              <a:gdLst>
                <a:gd name="T0" fmla="*/ 77 w 126"/>
                <a:gd name="T1" fmla="*/ 26 h 141"/>
                <a:gd name="T2" fmla="*/ 77 w 126"/>
                <a:gd name="T3" fmla="*/ 129 h 141"/>
                <a:gd name="T4" fmla="*/ 74 w 126"/>
                <a:gd name="T5" fmla="*/ 137 h 141"/>
                <a:gd name="T6" fmla="*/ 64 w 126"/>
                <a:gd name="T7" fmla="*/ 141 h 141"/>
                <a:gd name="T8" fmla="*/ 53 w 126"/>
                <a:gd name="T9" fmla="*/ 137 h 141"/>
                <a:gd name="T10" fmla="*/ 48 w 126"/>
                <a:gd name="T11" fmla="*/ 129 h 141"/>
                <a:gd name="T12" fmla="*/ 48 w 126"/>
                <a:gd name="T13" fmla="*/ 26 h 141"/>
                <a:gd name="T14" fmla="*/ 12 w 126"/>
                <a:gd name="T15" fmla="*/ 26 h 141"/>
                <a:gd name="T16" fmla="*/ 4 w 126"/>
                <a:gd name="T17" fmla="*/ 23 h 141"/>
                <a:gd name="T18" fmla="*/ 0 w 126"/>
                <a:gd name="T19" fmla="*/ 13 h 141"/>
                <a:gd name="T20" fmla="*/ 4 w 126"/>
                <a:gd name="T21" fmla="*/ 3 h 141"/>
                <a:gd name="T22" fmla="*/ 12 w 126"/>
                <a:gd name="T23" fmla="*/ 0 h 141"/>
                <a:gd name="T24" fmla="*/ 113 w 126"/>
                <a:gd name="T25" fmla="*/ 0 h 141"/>
                <a:gd name="T26" fmla="*/ 122 w 126"/>
                <a:gd name="T27" fmla="*/ 3 h 141"/>
                <a:gd name="T28" fmla="*/ 126 w 126"/>
                <a:gd name="T29" fmla="*/ 12 h 141"/>
                <a:gd name="T30" fmla="*/ 122 w 126"/>
                <a:gd name="T31" fmla="*/ 22 h 141"/>
                <a:gd name="T32" fmla="*/ 113 w 126"/>
                <a:gd name="T33" fmla="*/ 26 h 141"/>
                <a:gd name="T34" fmla="*/ 77 w 126"/>
                <a:gd name="T35" fmla="*/ 2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141">
                  <a:moveTo>
                    <a:pt x="77" y="26"/>
                  </a:moveTo>
                  <a:cubicBezTo>
                    <a:pt x="77" y="129"/>
                    <a:pt x="77" y="129"/>
                    <a:pt x="77" y="129"/>
                  </a:cubicBezTo>
                  <a:cubicBezTo>
                    <a:pt x="77" y="131"/>
                    <a:pt x="76" y="134"/>
                    <a:pt x="74" y="137"/>
                  </a:cubicBezTo>
                  <a:cubicBezTo>
                    <a:pt x="72" y="139"/>
                    <a:pt x="69" y="141"/>
                    <a:pt x="64" y="141"/>
                  </a:cubicBezTo>
                  <a:cubicBezTo>
                    <a:pt x="60" y="141"/>
                    <a:pt x="56" y="140"/>
                    <a:pt x="53" y="137"/>
                  </a:cubicBezTo>
                  <a:cubicBezTo>
                    <a:pt x="50" y="135"/>
                    <a:pt x="48" y="132"/>
                    <a:pt x="48" y="129"/>
                  </a:cubicBezTo>
                  <a:cubicBezTo>
                    <a:pt x="48" y="26"/>
                    <a:pt x="48" y="26"/>
                    <a:pt x="48" y="26"/>
                  </a:cubicBezTo>
                  <a:cubicBezTo>
                    <a:pt x="12" y="26"/>
                    <a:pt x="12" y="26"/>
                    <a:pt x="12" y="26"/>
                  </a:cubicBezTo>
                  <a:cubicBezTo>
                    <a:pt x="9" y="26"/>
                    <a:pt x="7" y="25"/>
                    <a:pt x="4" y="23"/>
                  </a:cubicBezTo>
                  <a:cubicBezTo>
                    <a:pt x="1" y="20"/>
                    <a:pt x="0" y="17"/>
                    <a:pt x="0" y="13"/>
                  </a:cubicBezTo>
                  <a:cubicBezTo>
                    <a:pt x="0" y="8"/>
                    <a:pt x="2" y="5"/>
                    <a:pt x="4" y="3"/>
                  </a:cubicBezTo>
                  <a:cubicBezTo>
                    <a:pt x="7" y="1"/>
                    <a:pt x="9" y="0"/>
                    <a:pt x="12" y="0"/>
                  </a:cubicBezTo>
                  <a:cubicBezTo>
                    <a:pt x="113" y="0"/>
                    <a:pt x="113" y="0"/>
                    <a:pt x="113" y="0"/>
                  </a:cubicBezTo>
                  <a:cubicBezTo>
                    <a:pt x="117" y="0"/>
                    <a:pt x="120" y="1"/>
                    <a:pt x="122" y="3"/>
                  </a:cubicBezTo>
                  <a:cubicBezTo>
                    <a:pt x="125" y="6"/>
                    <a:pt x="126" y="9"/>
                    <a:pt x="126" y="12"/>
                  </a:cubicBezTo>
                  <a:cubicBezTo>
                    <a:pt x="126" y="16"/>
                    <a:pt x="125" y="19"/>
                    <a:pt x="122" y="22"/>
                  </a:cubicBezTo>
                  <a:cubicBezTo>
                    <a:pt x="120" y="25"/>
                    <a:pt x="117" y="26"/>
                    <a:pt x="113" y="26"/>
                  </a:cubicBezTo>
                  <a:lnTo>
                    <a:pt x="7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4"/>
            <p:cNvSpPr>
              <a:spLocks noEditPoints="1"/>
            </p:cNvSpPr>
            <p:nvPr userDrawn="1"/>
          </p:nvSpPr>
          <p:spPr bwMode="auto">
            <a:xfrm>
              <a:off x="5954713" y="738188"/>
              <a:ext cx="484188" cy="531812"/>
            </a:xfrm>
            <a:custGeom>
              <a:avLst/>
              <a:gdLst>
                <a:gd name="T0" fmla="*/ 35 w 129"/>
                <a:gd name="T1" fmla="*/ 111 h 142"/>
                <a:gd name="T2" fmla="*/ 26 w 129"/>
                <a:gd name="T3" fmla="*/ 131 h 142"/>
                <a:gd name="T4" fmla="*/ 22 w 129"/>
                <a:gd name="T5" fmla="*/ 139 h 142"/>
                <a:gd name="T6" fmla="*/ 13 w 129"/>
                <a:gd name="T7" fmla="*/ 141 h 142"/>
                <a:gd name="T8" fmla="*/ 3 w 129"/>
                <a:gd name="T9" fmla="*/ 137 h 142"/>
                <a:gd name="T10" fmla="*/ 0 w 129"/>
                <a:gd name="T11" fmla="*/ 130 h 142"/>
                <a:gd name="T12" fmla="*/ 2 w 129"/>
                <a:gd name="T13" fmla="*/ 123 h 142"/>
                <a:gd name="T14" fmla="*/ 36 w 129"/>
                <a:gd name="T15" fmla="*/ 30 h 142"/>
                <a:gd name="T16" fmla="*/ 42 w 129"/>
                <a:gd name="T17" fmla="*/ 16 h 142"/>
                <a:gd name="T18" fmla="*/ 50 w 129"/>
                <a:gd name="T19" fmla="*/ 5 h 142"/>
                <a:gd name="T20" fmla="*/ 65 w 129"/>
                <a:gd name="T21" fmla="*/ 0 h 142"/>
                <a:gd name="T22" fmla="*/ 80 w 129"/>
                <a:gd name="T23" fmla="*/ 3 h 142"/>
                <a:gd name="T24" fmla="*/ 89 w 129"/>
                <a:gd name="T25" fmla="*/ 14 h 142"/>
                <a:gd name="T26" fmla="*/ 96 w 129"/>
                <a:gd name="T27" fmla="*/ 31 h 142"/>
                <a:gd name="T28" fmla="*/ 128 w 129"/>
                <a:gd name="T29" fmla="*/ 122 h 142"/>
                <a:gd name="T30" fmla="*/ 129 w 129"/>
                <a:gd name="T31" fmla="*/ 130 h 142"/>
                <a:gd name="T32" fmla="*/ 126 w 129"/>
                <a:gd name="T33" fmla="*/ 138 h 142"/>
                <a:gd name="T34" fmla="*/ 116 w 129"/>
                <a:gd name="T35" fmla="*/ 142 h 142"/>
                <a:gd name="T36" fmla="*/ 107 w 129"/>
                <a:gd name="T37" fmla="*/ 140 h 142"/>
                <a:gd name="T38" fmla="*/ 103 w 129"/>
                <a:gd name="T39" fmla="*/ 133 h 142"/>
                <a:gd name="T40" fmla="*/ 95 w 129"/>
                <a:gd name="T41" fmla="*/ 111 h 142"/>
                <a:gd name="T42" fmla="*/ 35 w 129"/>
                <a:gd name="T43" fmla="*/ 111 h 142"/>
                <a:gd name="T44" fmla="*/ 86 w 129"/>
                <a:gd name="T45" fmla="*/ 84 h 142"/>
                <a:gd name="T46" fmla="*/ 69 w 129"/>
                <a:gd name="T47" fmla="*/ 30 h 142"/>
                <a:gd name="T48" fmla="*/ 68 w 129"/>
                <a:gd name="T49" fmla="*/ 26 h 142"/>
                <a:gd name="T50" fmla="*/ 66 w 129"/>
                <a:gd name="T51" fmla="*/ 25 h 142"/>
                <a:gd name="T52" fmla="*/ 64 w 129"/>
                <a:gd name="T53" fmla="*/ 27 h 142"/>
                <a:gd name="T54" fmla="*/ 63 w 129"/>
                <a:gd name="T55" fmla="*/ 30 h 142"/>
                <a:gd name="T56" fmla="*/ 44 w 129"/>
                <a:gd name="T57" fmla="*/ 84 h 142"/>
                <a:gd name="T58" fmla="*/ 86 w 129"/>
                <a:gd name="T59" fmla="*/ 8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42">
                  <a:moveTo>
                    <a:pt x="35" y="111"/>
                  </a:moveTo>
                  <a:cubicBezTo>
                    <a:pt x="26" y="131"/>
                    <a:pt x="26" y="131"/>
                    <a:pt x="26" y="131"/>
                  </a:cubicBezTo>
                  <a:cubicBezTo>
                    <a:pt x="25" y="134"/>
                    <a:pt x="24" y="137"/>
                    <a:pt x="22" y="139"/>
                  </a:cubicBezTo>
                  <a:cubicBezTo>
                    <a:pt x="21" y="141"/>
                    <a:pt x="18" y="142"/>
                    <a:pt x="13" y="141"/>
                  </a:cubicBezTo>
                  <a:cubicBezTo>
                    <a:pt x="8" y="141"/>
                    <a:pt x="5" y="140"/>
                    <a:pt x="3" y="137"/>
                  </a:cubicBezTo>
                  <a:cubicBezTo>
                    <a:pt x="1" y="134"/>
                    <a:pt x="0" y="132"/>
                    <a:pt x="0" y="130"/>
                  </a:cubicBezTo>
                  <a:cubicBezTo>
                    <a:pt x="0" y="127"/>
                    <a:pt x="1" y="125"/>
                    <a:pt x="2" y="123"/>
                  </a:cubicBezTo>
                  <a:cubicBezTo>
                    <a:pt x="36" y="30"/>
                    <a:pt x="36" y="30"/>
                    <a:pt x="36" y="30"/>
                  </a:cubicBezTo>
                  <a:cubicBezTo>
                    <a:pt x="38" y="25"/>
                    <a:pt x="40" y="20"/>
                    <a:pt x="42" y="16"/>
                  </a:cubicBezTo>
                  <a:cubicBezTo>
                    <a:pt x="44" y="12"/>
                    <a:pt x="47" y="8"/>
                    <a:pt x="50" y="5"/>
                  </a:cubicBezTo>
                  <a:cubicBezTo>
                    <a:pt x="53" y="2"/>
                    <a:pt x="58" y="1"/>
                    <a:pt x="65" y="0"/>
                  </a:cubicBezTo>
                  <a:cubicBezTo>
                    <a:pt x="71" y="0"/>
                    <a:pt x="76" y="1"/>
                    <a:pt x="80" y="3"/>
                  </a:cubicBezTo>
                  <a:cubicBezTo>
                    <a:pt x="84" y="6"/>
                    <a:pt x="87" y="10"/>
                    <a:pt x="89" y="14"/>
                  </a:cubicBezTo>
                  <a:cubicBezTo>
                    <a:pt x="91" y="19"/>
                    <a:pt x="94" y="25"/>
                    <a:pt x="96" y="31"/>
                  </a:cubicBezTo>
                  <a:cubicBezTo>
                    <a:pt x="128" y="122"/>
                    <a:pt x="128" y="122"/>
                    <a:pt x="128" y="122"/>
                  </a:cubicBezTo>
                  <a:cubicBezTo>
                    <a:pt x="129" y="125"/>
                    <a:pt x="129" y="128"/>
                    <a:pt x="129" y="130"/>
                  </a:cubicBezTo>
                  <a:cubicBezTo>
                    <a:pt x="129" y="133"/>
                    <a:pt x="128" y="135"/>
                    <a:pt x="126" y="138"/>
                  </a:cubicBezTo>
                  <a:cubicBezTo>
                    <a:pt x="123" y="140"/>
                    <a:pt x="120" y="141"/>
                    <a:pt x="116" y="142"/>
                  </a:cubicBezTo>
                  <a:cubicBezTo>
                    <a:pt x="112" y="142"/>
                    <a:pt x="109" y="141"/>
                    <a:pt x="107" y="140"/>
                  </a:cubicBezTo>
                  <a:cubicBezTo>
                    <a:pt x="105" y="138"/>
                    <a:pt x="104" y="136"/>
                    <a:pt x="103" y="133"/>
                  </a:cubicBezTo>
                  <a:cubicBezTo>
                    <a:pt x="95" y="111"/>
                    <a:pt x="95" y="111"/>
                    <a:pt x="95" y="111"/>
                  </a:cubicBezTo>
                  <a:lnTo>
                    <a:pt x="35" y="111"/>
                  </a:lnTo>
                  <a:close/>
                  <a:moveTo>
                    <a:pt x="86" y="84"/>
                  </a:moveTo>
                  <a:cubicBezTo>
                    <a:pt x="69" y="30"/>
                    <a:pt x="69" y="30"/>
                    <a:pt x="69" y="30"/>
                  </a:cubicBezTo>
                  <a:cubicBezTo>
                    <a:pt x="69" y="28"/>
                    <a:pt x="68" y="27"/>
                    <a:pt x="68" y="26"/>
                  </a:cubicBezTo>
                  <a:cubicBezTo>
                    <a:pt x="67" y="25"/>
                    <a:pt x="67" y="25"/>
                    <a:pt x="66" y="25"/>
                  </a:cubicBezTo>
                  <a:cubicBezTo>
                    <a:pt x="66" y="25"/>
                    <a:pt x="65" y="26"/>
                    <a:pt x="64" y="27"/>
                  </a:cubicBezTo>
                  <a:cubicBezTo>
                    <a:pt x="63" y="30"/>
                    <a:pt x="63" y="30"/>
                    <a:pt x="63" y="30"/>
                  </a:cubicBezTo>
                  <a:cubicBezTo>
                    <a:pt x="44" y="84"/>
                    <a:pt x="44" y="84"/>
                    <a:pt x="44" y="84"/>
                  </a:cubicBezTo>
                  <a:lnTo>
                    <a:pt x="8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
            <p:cNvSpPr>
              <a:spLocks/>
            </p:cNvSpPr>
            <p:nvPr userDrawn="1"/>
          </p:nvSpPr>
          <p:spPr bwMode="auto">
            <a:xfrm>
              <a:off x="6486526" y="741363"/>
              <a:ext cx="442913" cy="520700"/>
            </a:xfrm>
            <a:custGeom>
              <a:avLst/>
              <a:gdLst>
                <a:gd name="T0" fmla="*/ 37 w 118"/>
                <a:gd name="T1" fmla="*/ 111 h 139"/>
                <a:gd name="T2" fmla="*/ 104 w 118"/>
                <a:gd name="T3" fmla="*/ 111 h 139"/>
                <a:gd name="T4" fmla="*/ 113 w 118"/>
                <a:gd name="T5" fmla="*/ 115 h 139"/>
                <a:gd name="T6" fmla="*/ 118 w 118"/>
                <a:gd name="T7" fmla="*/ 125 h 139"/>
                <a:gd name="T8" fmla="*/ 114 w 118"/>
                <a:gd name="T9" fmla="*/ 135 h 139"/>
                <a:gd name="T10" fmla="*/ 104 w 118"/>
                <a:gd name="T11" fmla="*/ 139 h 139"/>
                <a:gd name="T12" fmla="*/ 28 w 118"/>
                <a:gd name="T13" fmla="*/ 139 h 139"/>
                <a:gd name="T14" fmla="*/ 17 w 118"/>
                <a:gd name="T15" fmla="*/ 137 h 139"/>
                <a:gd name="T16" fmla="*/ 6 w 118"/>
                <a:gd name="T17" fmla="*/ 130 h 139"/>
                <a:gd name="T18" fmla="*/ 1 w 118"/>
                <a:gd name="T19" fmla="*/ 121 h 139"/>
                <a:gd name="T20" fmla="*/ 0 w 118"/>
                <a:gd name="T21" fmla="*/ 111 h 139"/>
                <a:gd name="T22" fmla="*/ 0 w 118"/>
                <a:gd name="T23" fmla="*/ 13 h 139"/>
                <a:gd name="T24" fmla="*/ 4 w 118"/>
                <a:gd name="T25" fmla="*/ 5 h 139"/>
                <a:gd name="T26" fmla="*/ 14 w 118"/>
                <a:gd name="T27" fmla="*/ 1 h 139"/>
                <a:gd name="T28" fmla="*/ 25 w 118"/>
                <a:gd name="T29" fmla="*/ 5 h 139"/>
                <a:gd name="T30" fmla="*/ 29 w 118"/>
                <a:gd name="T31" fmla="*/ 13 h 139"/>
                <a:gd name="T32" fmla="*/ 29 w 118"/>
                <a:gd name="T33" fmla="*/ 103 h 139"/>
                <a:gd name="T34" fmla="*/ 30 w 118"/>
                <a:gd name="T35" fmla="*/ 109 h 139"/>
                <a:gd name="T36" fmla="*/ 32 w 118"/>
                <a:gd name="T37" fmla="*/ 111 h 139"/>
                <a:gd name="T38" fmla="*/ 37 w 118"/>
                <a:gd name="T39" fmla="*/ 11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39">
                  <a:moveTo>
                    <a:pt x="37" y="111"/>
                  </a:moveTo>
                  <a:cubicBezTo>
                    <a:pt x="104" y="111"/>
                    <a:pt x="104" y="111"/>
                    <a:pt x="104" y="111"/>
                  </a:cubicBezTo>
                  <a:cubicBezTo>
                    <a:pt x="107" y="111"/>
                    <a:pt x="110" y="112"/>
                    <a:pt x="113" y="115"/>
                  </a:cubicBezTo>
                  <a:cubicBezTo>
                    <a:pt x="116" y="117"/>
                    <a:pt x="118" y="121"/>
                    <a:pt x="118" y="125"/>
                  </a:cubicBezTo>
                  <a:cubicBezTo>
                    <a:pt x="118" y="129"/>
                    <a:pt x="117" y="132"/>
                    <a:pt x="114" y="135"/>
                  </a:cubicBezTo>
                  <a:cubicBezTo>
                    <a:pt x="111" y="137"/>
                    <a:pt x="108" y="139"/>
                    <a:pt x="104" y="139"/>
                  </a:cubicBezTo>
                  <a:cubicBezTo>
                    <a:pt x="28" y="139"/>
                    <a:pt x="28" y="139"/>
                    <a:pt x="28" y="139"/>
                  </a:cubicBezTo>
                  <a:cubicBezTo>
                    <a:pt x="25" y="139"/>
                    <a:pt x="21" y="138"/>
                    <a:pt x="17" y="137"/>
                  </a:cubicBezTo>
                  <a:cubicBezTo>
                    <a:pt x="12" y="136"/>
                    <a:pt x="8" y="134"/>
                    <a:pt x="6" y="130"/>
                  </a:cubicBezTo>
                  <a:cubicBezTo>
                    <a:pt x="4" y="127"/>
                    <a:pt x="2" y="124"/>
                    <a:pt x="1" y="121"/>
                  </a:cubicBezTo>
                  <a:cubicBezTo>
                    <a:pt x="1" y="119"/>
                    <a:pt x="0" y="115"/>
                    <a:pt x="0" y="111"/>
                  </a:cubicBezTo>
                  <a:cubicBezTo>
                    <a:pt x="0" y="13"/>
                    <a:pt x="0" y="13"/>
                    <a:pt x="0" y="13"/>
                  </a:cubicBezTo>
                  <a:cubicBezTo>
                    <a:pt x="0" y="11"/>
                    <a:pt x="1" y="8"/>
                    <a:pt x="4" y="5"/>
                  </a:cubicBezTo>
                  <a:cubicBezTo>
                    <a:pt x="6" y="2"/>
                    <a:pt x="9" y="1"/>
                    <a:pt x="14" y="1"/>
                  </a:cubicBezTo>
                  <a:cubicBezTo>
                    <a:pt x="19" y="0"/>
                    <a:pt x="22" y="2"/>
                    <a:pt x="25" y="5"/>
                  </a:cubicBezTo>
                  <a:cubicBezTo>
                    <a:pt x="28" y="8"/>
                    <a:pt x="29" y="10"/>
                    <a:pt x="29" y="13"/>
                  </a:cubicBezTo>
                  <a:cubicBezTo>
                    <a:pt x="29" y="103"/>
                    <a:pt x="29" y="103"/>
                    <a:pt x="29" y="103"/>
                  </a:cubicBezTo>
                  <a:cubicBezTo>
                    <a:pt x="29" y="106"/>
                    <a:pt x="29" y="108"/>
                    <a:pt x="30" y="109"/>
                  </a:cubicBezTo>
                  <a:cubicBezTo>
                    <a:pt x="30" y="110"/>
                    <a:pt x="31" y="110"/>
                    <a:pt x="32" y="111"/>
                  </a:cubicBezTo>
                  <a:cubicBezTo>
                    <a:pt x="33" y="111"/>
                    <a:pt x="35" y="111"/>
                    <a:pt x="3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60200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5E7478-ADE7-4480-A214-01473DFE0029}" type="datetimeFigureOut">
              <a:rPr lang="zh-CN" altLang="en-US" smtClean="0"/>
              <a:pPr/>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6EB10F-1DE8-4270-9FD4-8F4CADFE4B46}" type="slidenum">
              <a:rPr lang="zh-CN" altLang="en-US" smtClean="0"/>
              <a:pPr/>
              <a:t>‹#›</a:t>
            </a:fld>
            <a:endParaRPr lang="zh-CN" altLang="en-US"/>
          </a:p>
        </p:txBody>
      </p:sp>
    </p:spTree>
    <p:extLst>
      <p:ext uri="{BB962C8B-B14F-4D97-AF65-F5344CB8AC3E}">
        <p14:creationId xmlns:p14="http://schemas.microsoft.com/office/powerpoint/2010/main" val="373955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3" name="平行四边形 1"/>
          <p:cNvSpPr/>
          <p:nvPr userDrawn="1"/>
        </p:nvSpPr>
        <p:spPr>
          <a:xfrm rot="1581817" flipV="1">
            <a:off x="5056993" y="5919452"/>
            <a:ext cx="2852284" cy="1138804"/>
          </a:xfrm>
          <a:custGeom>
            <a:avLst/>
            <a:gdLst/>
            <a:ahLst/>
            <a:cxnLst/>
            <a:rect l="l" t="t" r="r" b="b"/>
            <a:pathLst>
              <a:path w="2852284" h="1138804">
                <a:moveTo>
                  <a:pt x="0" y="1138804"/>
                </a:moveTo>
                <a:lnTo>
                  <a:pt x="2716947" y="1138804"/>
                </a:lnTo>
                <a:lnTo>
                  <a:pt x="2852284" y="864220"/>
                </a:lnTo>
                <a:lnTo>
                  <a:pt x="1108544" y="0"/>
                </a:lnTo>
                <a:lnTo>
                  <a:pt x="561294" y="0"/>
                </a:lnTo>
                <a:close/>
              </a:path>
            </a:pathLst>
          </a:custGeom>
          <a:gradFill flip="none" rotWithShape="1">
            <a:gsLst>
              <a:gs pos="1000">
                <a:srgbClr val="0070C0"/>
              </a:gs>
              <a:gs pos="75000">
                <a:srgbClr val="00206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平行四边形 2"/>
          <p:cNvSpPr/>
          <p:nvPr userDrawn="1"/>
        </p:nvSpPr>
        <p:spPr>
          <a:xfrm rot="16200000">
            <a:off x="3846941" y="5243426"/>
            <a:ext cx="2090344" cy="1138804"/>
          </a:xfrm>
          <a:custGeom>
            <a:avLst/>
            <a:gdLst/>
            <a:ahLst/>
            <a:cxnLst/>
            <a:rect l="l" t="t" r="r" b="b"/>
            <a:pathLst>
              <a:path w="2090344" h="1138804">
                <a:moveTo>
                  <a:pt x="2090344" y="0"/>
                </a:moveTo>
                <a:lnTo>
                  <a:pt x="1509964" y="1138804"/>
                </a:lnTo>
                <a:lnTo>
                  <a:pt x="0" y="1138804"/>
                </a:lnTo>
                <a:lnTo>
                  <a:pt x="0" y="0"/>
                </a:lnTo>
                <a:close/>
              </a:path>
            </a:pathLst>
          </a:custGeom>
          <a:gradFill>
            <a:gsLst>
              <a:gs pos="0">
                <a:srgbClr val="00B0F0"/>
              </a:gs>
              <a:gs pos="100000">
                <a:srgbClr val="00206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直角三角形 6"/>
          <p:cNvSpPr/>
          <p:nvPr userDrawn="1"/>
        </p:nvSpPr>
        <p:spPr>
          <a:xfrm>
            <a:off x="-1" y="4727200"/>
            <a:ext cx="4051739" cy="2130800"/>
          </a:xfrm>
          <a:custGeom>
            <a:avLst/>
            <a:gdLst/>
            <a:ahLst/>
            <a:cxnLst/>
            <a:rect l="l" t="t" r="r" b="b"/>
            <a:pathLst>
              <a:path w="4051739" h="2130800">
                <a:moveTo>
                  <a:pt x="0" y="0"/>
                </a:moveTo>
                <a:lnTo>
                  <a:pt x="4051739" y="2130800"/>
                </a:lnTo>
                <a:lnTo>
                  <a:pt x="0" y="2130800"/>
                </a:lnTo>
                <a:close/>
              </a:path>
            </a:pathLst>
          </a:custGeom>
          <a:gradFill flip="none" rotWithShape="1">
            <a:gsLst>
              <a:gs pos="40000">
                <a:srgbClr val="00B0F0">
                  <a:alpha val="42000"/>
                </a:srgbClr>
              </a:gs>
              <a:gs pos="81000">
                <a:srgbClr val="00B0F0">
                  <a:alpha val="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2"/>
          <p:cNvSpPr/>
          <p:nvPr userDrawn="1"/>
        </p:nvSpPr>
        <p:spPr>
          <a:xfrm rot="5400000">
            <a:off x="-354699" y="2914634"/>
            <a:ext cx="2572213" cy="1862819"/>
          </a:xfrm>
          <a:custGeom>
            <a:avLst/>
            <a:gdLst/>
            <a:ahLst/>
            <a:cxnLst/>
            <a:rect l="l" t="t" r="r" b="b"/>
            <a:pathLst>
              <a:path w="2572213" h="1862819">
                <a:moveTo>
                  <a:pt x="0" y="1105549"/>
                </a:moveTo>
                <a:lnTo>
                  <a:pt x="552753" y="0"/>
                </a:lnTo>
                <a:lnTo>
                  <a:pt x="2019460" y="0"/>
                </a:lnTo>
                <a:lnTo>
                  <a:pt x="2572213" y="1105549"/>
                </a:lnTo>
                <a:lnTo>
                  <a:pt x="2193593" y="1862819"/>
                </a:lnTo>
                <a:lnTo>
                  <a:pt x="378620" y="1862819"/>
                </a:lnTo>
                <a:close/>
              </a:path>
            </a:pathLst>
          </a:custGeom>
          <a:gradFill flip="none" rotWithShape="1">
            <a:gsLst>
              <a:gs pos="0">
                <a:srgbClr val="FFC000"/>
              </a:gs>
              <a:gs pos="88000">
                <a:srgbClr val="FFC000">
                  <a:alpha val="0"/>
                </a:srgbClr>
              </a:gs>
            </a:gsLst>
            <a:lin ang="780000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平行四边形 1"/>
          <p:cNvSpPr/>
          <p:nvPr userDrawn="1"/>
        </p:nvSpPr>
        <p:spPr>
          <a:xfrm rot="5400000" flipV="1">
            <a:off x="-585228" y="1925616"/>
            <a:ext cx="1786757" cy="616301"/>
          </a:xfrm>
          <a:custGeom>
            <a:avLst/>
            <a:gdLst/>
            <a:ahLst/>
            <a:cxnLst/>
            <a:rect l="l" t="t" r="r" b="b"/>
            <a:pathLst>
              <a:path w="1786757" h="616301">
                <a:moveTo>
                  <a:pt x="0" y="616301"/>
                </a:moveTo>
                <a:lnTo>
                  <a:pt x="1472665" y="616301"/>
                </a:lnTo>
                <a:lnTo>
                  <a:pt x="1786757" y="0"/>
                </a:lnTo>
                <a:lnTo>
                  <a:pt x="314092" y="0"/>
                </a:lnTo>
                <a:close/>
              </a:path>
            </a:pathLst>
          </a:custGeom>
          <a:gradFill flip="none" rotWithShape="1">
            <a:gsLst>
              <a:gs pos="0">
                <a:srgbClr val="D18009"/>
              </a:gs>
              <a:gs pos="100000">
                <a:srgbClr val="D18009">
                  <a:alpha val="0"/>
                </a:srgbClr>
              </a:gs>
            </a:gsLst>
            <a:path path="circle">
              <a:fillToRect l="100000" b="100000"/>
            </a:path>
            <a:tileRect t="-100000" r="-100000"/>
          </a:gradFill>
          <a:ln>
            <a:noFill/>
          </a:ln>
          <a:effectLst>
            <a:outerShdw blurRad="50800" dist="635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userDrawn="1"/>
        </p:nvSpPr>
        <p:spPr>
          <a:xfrm rot="5400000">
            <a:off x="586892" y="1372539"/>
            <a:ext cx="1253954" cy="1189648"/>
          </a:xfrm>
          <a:prstGeom prst="triangle">
            <a:avLst/>
          </a:prstGeom>
          <a:solidFill>
            <a:schemeClr val="tx2">
              <a:lumMod val="75000"/>
            </a:schemeClr>
          </a:solidFill>
          <a:ln>
            <a:noFill/>
          </a:ln>
          <a:effectLst>
            <a:outerShdw blurRad="50800" dist="889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userDrawn="1"/>
        </p:nvSpPr>
        <p:spPr>
          <a:xfrm rot="16200000">
            <a:off x="658016" y="1999516"/>
            <a:ext cx="1253954" cy="1189648"/>
          </a:xfrm>
          <a:prstGeom prst="triangle">
            <a:avLst/>
          </a:prstGeom>
          <a:solidFill>
            <a:schemeClr val="tx2">
              <a:lumMod val="50000"/>
            </a:schemeClr>
          </a:solidFill>
          <a:ln>
            <a:noFill/>
          </a:ln>
          <a:effectLst>
            <a:outerShdw dist="635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userDrawn="1"/>
        </p:nvSpPr>
        <p:spPr>
          <a:xfrm flipH="1" flipV="1">
            <a:off x="619045" y="-4"/>
            <a:ext cx="8524950" cy="4781427"/>
          </a:xfrm>
          <a:prstGeom prst="rtTriangle">
            <a:avLst/>
          </a:prstGeom>
          <a:gradFill>
            <a:gsLst>
              <a:gs pos="0">
                <a:schemeClr val="tx2">
                  <a:lumMod val="50000"/>
                </a:schemeClr>
              </a:gs>
              <a:gs pos="100000">
                <a:srgbClr val="00206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userDrawn="1"/>
        </p:nvSpPr>
        <p:spPr>
          <a:xfrm rot="5400000">
            <a:off x="1838761" y="745563"/>
            <a:ext cx="1253954" cy="1189648"/>
          </a:xfrm>
          <a:prstGeom prst="triangle">
            <a:avLst/>
          </a:prstGeom>
          <a:gradFill>
            <a:gsLst>
              <a:gs pos="0">
                <a:srgbClr val="29C9CD"/>
              </a:gs>
              <a:gs pos="100000">
                <a:srgbClr val="002060">
                  <a:alpha val="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userDrawn="1"/>
        </p:nvSpPr>
        <p:spPr>
          <a:xfrm rot="5400000" flipH="1">
            <a:off x="3085134" y="5409627"/>
            <a:ext cx="1286106" cy="1221801"/>
          </a:xfrm>
          <a:prstGeom prst="triangle">
            <a:avLst/>
          </a:prstGeom>
          <a:gradFill flip="none" rotWithShape="1">
            <a:gsLst>
              <a:gs pos="0">
                <a:srgbClr val="679E2A"/>
              </a:gs>
              <a:gs pos="100000">
                <a:srgbClr val="679E2A">
                  <a:alpha val="3000"/>
                </a:srgbClr>
              </a:gs>
            </a:gsLst>
            <a:lin ang="1080000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p:nvPr userDrawn="1"/>
        </p:nvCxnSpPr>
        <p:spPr>
          <a:xfrm flipH="1">
            <a:off x="-3" y="3225338"/>
            <a:ext cx="1867596" cy="99575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flipH="1">
            <a:off x="6724" y="4558352"/>
            <a:ext cx="1876668" cy="95888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userDrawn="1"/>
        </p:nvCxnSpPr>
        <p:spPr>
          <a:xfrm flipH="1">
            <a:off x="2699792" y="5349922"/>
            <a:ext cx="2772961" cy="150807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a:off x="3851" y="2233766"/>
            <a:ext cx="1879540" cy="1000753"/>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userDrawn="1"/>
        </p:nvCxnSpPr>
        <p:spPr>
          <a:xfrm>
            <a:off x="0" y="3501008"/>
            <a:ext cx="2490952" cy="130747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48" name="等腰三角形 47"/>
          <p:cNvSpPr/>
          <p:nvPr userDrawn="1"/>
        </p:nvSpPr>
        <p:spPr>
          <a:xfrm rot="16200000">
            <a:off x="1852443" y="5420518"/>
            <a:ext cx="1286106" cy="1221801"/>
          </a:xfrm>
          <a:prstGeom prst="triangle">
            <a:avLst/>
          </a:prstGeom>
          <a:gradFill>
            <a:gsLst>
              <a:gs pos="0">
                <a:srgbClr val="92D050"/>
              </a:gs>
              <a:gs pos="100000">
                <a:srgbClr val="92D050">
                  <a:alpha val="0"/>
                </a:srgbClr>
              </a:gs>
            </a:gsLst>
            <a:lin ang="6000000" scaled="0"/>
          </a:gradFill>
          <a:ln>
            <a:noFill/>
          </a:ln>
          <a:effectLst>
            <a:outerShdw dist="762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userDrawn="1"/>
        </p:nvSpPr>
        <p:spPr>
          <a:xfrm rot="16200000">
            <a:off x="641020" y="745563"/>
            <a:ext cx="1253954" cy="1189648"/>
          </a:xfrm>
          <a:prstGeom prst="triangle">
            <a:avLst/>
          </a:prstGeom>
          <a:gradFill>
            <a:gsLst>
              <a:gs pos="0">
                <a:srgbClr val="1D8C8F"/>
              </a:gs>
              <a:gs pos="100000">
                <a:srgbClr val="002060">
                  <a:alpha val="0"/>
                </a:srgbClr>
              </a:gs>
            </a:gsLst>
            <a:lin ang="8400000" scaled="0"/>
          </a:gradFill>
          <a:ln>
            <a:noFill/>
          </a:ln>
          <a:effectLst>
            <a:outerShdw dist="762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userDrawn="1"/>
        </p:nvCxnSpPr>
        <p:spPr>
          <a:xfrm>
            <a:off x="2135280" y="1988840"/>
            <a:ext cx="661318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等腰三角形 50"/>
          <p:cNvSpPr/>
          <p:nvPr userDrawn="1"/>
        </p:nvSpPr>
        <p:spPr>
          <a:xfrm rot="5400000">
            <a:off x="598012" y="67486"/>
            <a:ext cx="1324623" cy="1189648"/>
          </a:xfrm>
          <a:prstGeom prst="triangle">
            <a:avLst/>
          </a:prstGeom>
          <a:gradFill flip="none" rotWithShape="1">
            <a:gsLst>
              <a:gs pos="0">
                <a:srgbClr val="D18009"/>
              </a:gs>
              <a:gs pos="100000">
                <a:srgbClr val="D18009">
                  <a:alpha val="0"/>
                </a:srgbClr>
              </a:gs>
            </a:gsLst>
            <a:path path="circle">
              <a:fillToRect l="100000" b="100000"/>
            </a:path>
            <a:tileRect t="-100000" r="-100000"/>
          </a:gradFill>
          <a:ln>
            <a:noFill/>
          </a:ln>
          <a:effectLst>
            <a:outerShdw blurRad="50800" dist="381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平行四边形 51"/>
          <p:cNvSpPr/>
          <p:nvPr userDrawn="1"/>
        </p:nvSpPr>
        <p:spPr>
          <a:xfrm rot="5400000" flipV="1">
            <a:off x="229677" y="5039746"/>
            <a:ext cx="2160000" cy="1116000"/>
          </a:xfrm>
          <a:prstGeom prst="parallelogram">
            <a:avLst>
              <a:gd name="adj" fmla="val 53283"/>
            </a:avLst>
          </a:prstGeom>
          <a:gradFill>
            <a:gsLst>
              <a:gs pos="0">
                <a:srgbClr val="F0930A"/>
              </a:gs>
              <a:gs pos="100000">
                <a:srgbClr val="F0930A">
                  <a:alpha val="23000"/>
                </a:srgbClr>
              </a:gs>
            </a:gsLst>
            <a:lin ang="6000000" scaled="0"/>
          </a:gradFill>
          <a:ln>
            <a:noFill/>
          </a:ln>
          <a:effectLst>
            <a:innerShdw blurRad="38100" dist="139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userDrawn="1"/>
        </p:nvCxnSpPr>
        <p:spPr>
          <a:xfrm>
            <a:off x="0" y="4767655"/>
            <a:ext cx="1978925" cy="97805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nvCxnSpPr>
        <p:spPr>
          <a:xfrm>
            <a:off x="2135280" y="3972996"/>
            <a:ext cx="661318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矩形 54"/>
          <p:cNvSpPr/>
          <p:nvPr userDrawn="1"/>
        </p:nvSpPr>
        <p:spPr>
          <a:xfrm>
            <a:off x="6732240" y="19797"/>
            <a:ext cx="2064028" cy="1912248"/>
          </a:xfrm>
          <a:prstGeom prst="rect">
            <a:avLst/>
          </a:prstGeom>
          <a:blipFill dpi="0" rotWithShape="1">
            <a:blip r:embed="rId2" cstate="print">
              <a:alphaModFix amt="3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等腰三角形 17"/>
          <p:cNvSpPr/>
          <p:nvPr userDrawn="1"/>
        </p:nvSpPr>
        <p:spPr>
          <a:xfrm rot="16200000">
            <a:off x="3280496" y="5813360"/>
            <a:ext cx="859249" cy="1230027"/>
          </a:xfrm>
          <a:custGeom>
            <a:avLst/>
            <a:gdLst/>
            <a:ahLst/>
            <a:cxnLst/>
            <a:rect l="l" t="t" r="r" b="b"/>
            <a:pathLst>
              <a:path w="859249" h="1230027">
                <a:moveTo>
                  <a:pt x="859249" y="1230027"/>
                </a:moveTo>
                <a:lnTo>
                  <a:pt x="0" y="1230027"/>
                </a:lnTo>
                <a:lnTo>
                  <a:pt x="0" y="347168"/>
                </a:lnTo>
                <a:lnTo>
                  <a:pt x="189135" y="0"/>
                </a:lnTo>
                <a:close/>
              </a:path>
            </a:pathLst>
          </a:custGeom>
          <a:gradFill>
            <a:gsLst>
              <a:gs pos="0">
                <a:srgbClr val="00B0F0"/>
              </a:gs>
              <a:gs pos="100000">
                <a:srgbClr val="002060">
                  <a:alpha val="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24"/>
          <p:cNvSpPr/>
          <p:nvPr userDrawn="1"/>
        </p:nvSpPr>
        <p:spPr>
          <a:xfrm rot="5400000">
            <a:off x="4468222" y="5833550"/>
            <a:ext cx="859250" cy="1189648"/>
          </a:xfrm>
          <a:custGeom>
            <a:avLst/>
            <a:gdLst/>
            <a:ahLst/>
            <a:cxnLst/>
            <a:rect l="l" t="t" r="r" b="b"/>
            <a:pathLst>
              <a:path w="859250" h="1189648">
                <a:moveTo>
                  <a:pt x="0" y="1189648"/>
                </a:moveTo>
                <a:lnTo>
                  <a:pt x="626977" y="0"/>
                </a:lnTo>
                <a:lnTo>
                  <a:pt x="859250" y="440723"/>
                </a:lnTo>
                <a:lnTo>
                  <a:pt x="859250" y="1189648"/>
                </a:lnTo>
                <a:close/>
              </a:path>
            </a:pathLst>
          </a:custGeom>
          <a:solidFill>
            <a:schemeClr val="tx2">
              <a:lumMod val="50000"/>
            </a:schemeClr>
          </a:solidFill>
          <a:ln>
            <a:noFill/>
          </a:ln>
          <a:effectLst>
            <a:outerShdw blurRad="50800" dist="381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25"/>
          <p:cNvSpPr/>
          <p:nvPr userDrawn="1"/>
        </p:nvSpPr>
        <p:spPr>
          <a:xfrm rot="16200000">
            <a:off x="7460315" y="6433102"/>
            <a:ext cx="293291" cy="556501"/>
          </a:xfrm>
          <a:custGeom>
            <a:avLst/>
            <a:gdLst/>
            <a:ahLst/>
            <a:cxnLst/>
            <a:rect l="l" t="t" r="r" b="b"/>
            <a:pathLst>
              <a:path w="293291" h="556501">
                <a:moveTo>
                  <a:pt x="293291" y="556501"/>
                </a:moveTo>
                <a:lnTo>
                  <a:pt x="0" y="556501"/>
                </a:lnTo>
                <a:lnTo>
                  <a:pt x="0" y="0"/>
                </a:lnTo>
                <a:close/>
              </a:path>
            </a:pathLst>
          </a:custGeom>
          <a:gradFill flip="none" rotWithShape="1">
            <a:gsLst>
              <a:gs pos="0">
                <a:srgbClr val="29C9CD"/>
              </a:gs>
              <a:gs pos="100000">
                <a:srgbClr val="002060">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标题 1"/>
          <p:cNvSpPr>
            <a:spLocks noGrp="1"/>
          </p:cNvSpPr>
          <p:nvPr>
            <p:ph type="ctrTitle"/>
          </p:nvPr>
        </p:nvSpPr>
        <p:spPr>
          <a:xfrm>
            <a:off x="1453986" y="2257054"/>
            <a:ext cx="7772400" cy="1470025"/>
          </a:xfrm>
        </p:spPr>
        <p:txBody>
          <a:bodyPr>
            <a:normAutofit/>
          </a:bodyPr>
          <a:lstStyle>
            <a:lvl1pPr>
              <a:defRPr sz="4000" b="1">
                <a:solidFill>
                  <a:schemeClr val="bg1"/>
                </a:solidFill>
              </a:defRPr>
            </a:lvl1pPr>
          </a:lstStyle>
          <a:p>
            <a:r>
              <a:rPr lang="zh-CN" altLang="en-US" dirty="0" smtClean="0"/>
              <a:t>单击此处编辑母版标题样式</a:t>
            </a:r>
            <a:endParaRPr lang="zh-CN" altLang="en-US" dirty="0"/>
          </a:p>
        </p:txBody>
      </p:sp>
      <p:sp>
        <p:nvSpPr>
          <p:cNvPr id="60" name="日期占位符 3"/>
          <p:cNvSpPr>
            <a:spLocks noGrp="1"/>
          </p:cNvSpPr>
          <p:nvPr>
            <p:ph type="dt" sz="half" idx="10"/>
          </p:nvPr>
        </p:nvSpPr>
        <p:spPr>
          <a:xfrm>
            <a:off x="457200" y="6356350"/>
            <a:ext cx="2133600" cy="365125"/>
          </a:xfrm>
        </p:spPr>
        <p:txBody>
          <a:bodyPr/>
          <a:lstStyle/>
          <a:p>
            <a:fld id="{B35E7478-ADE7-4480-A214-01473DFE0029}" type="datetimeFigureOut">
              <a:rPr lang="zh-CN" altLang="en-US" smtClean="0"/>
              <a:pPr/>
              <a:t>2017/12/20</a:t>
            </a:fld>
            <a:endParaRPr lang="zh-CN" altLang="en-US"/>
          </a:p>
        </p:txBody>
      </p:sp>
      <p:sp>
        <p:nvSpPr>
          <p:cNvPr id="61" name="页脚占位符 4"/>
          <p:cNvSpPr>
            <a:spLocks noGrp="1"/>
          </p:cNvSpPr>
          <p:nvPr>
            <p:ph type="ftr" sz="quarter" idx="11"/>
          </p:nvPr>
        </p:nvSpPr>
        <p:spPr>
          <a:xfrm>
            <a:off x="3124200" y="6356350"/>
            <a:ext cx="2895600" cy="365125"/>
          </a:xfrm>
        </p:spPr>
        <p:txBody>
          <a:bodyPr/>
          <a:lstStyle/>
          <a:p>
            <a:endParaRPr lang="zh-CN" altLang="en-US"/>
          </a:p>
        </p:txBody>
      </p:sp>
      <p:sp>
        <p:nvSpPr>
          <p:cNvPr id="62" name="灯片编号占位符 5"/>
          <p:cNvSpPr>
            <a:spLocks noGrp="1"/>
          </p:cNvSpPr>
          <p:nvPr>
            <p:ph type="sldNum" sz="quarter" idx="12"/>
          </p:nvPr>
        </p:nvSpPr>
        <p:spPr>
          <a:xfrm>
            <a:off x="6553200" y="6356350"/>
            <a:ext cx="2133600" cy="365125"/>
          </a:xfrm>
        </p:spPr>
        <p:txBody>
          <a:bodyPr/>
          <a:lstStyle/>
          <a:p>
            <a:fld id="{276EB10F-1DE8-4270-9FD4-8F4CADFE4B46}" type="slidenum">
              <a:rPr lang="zh-CN" altLang="en-US" smtClean="0"/>
              <a:pPr/>
              <a:t>‹#›</a:t>
            </a:fld>
            <a:endParaRPr lang="zh-CN" altLang="en-US"/>
          </a:p>
        </p:txBody>
      </p:sp>
      <p:sp>
        <p:nvSpPr>
          <p:cNvPr id="63" name="副标题 2"/>
          <p:cNvSpPr>
            <a:spLocks noGrp="1"/>
          </p:cNvSpPr>
          <p:nvPr>
            <p:ph type="subTitle" idx="1" hasCustomPrompt="1"/>
          </p:nvPr>
        </p:nvSpPr>
        <p:spPr>
          <a:xfrm>
            <a:off x="2241472" y="4173873"/>
            <a:ext cx="6400800" cy="508723"/>
          </a:xfrm>
        </p:spPr>
        <p:txBody>
          <a:bodyPr>
            <a:normAutofit/>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单击此处编辑作者样式</a:t>
            </a:r>
            <a:endParaRPr lang="zh-CN" altLang="en-US" dirty="0"/>
          </a:p>
        </p:txBody>
      </p:sp>
      <p:grpSp>
        <p:nvGrpSpPr>
          <p:cNvPr id="2" name="组合 63"/>
          <p:cNvGrpSpPr/>
          <p:nvPr userDrawn="1"/>
        </p:nvGrpSpPr>
        <p:grpSpPr>
          <a:xfrm rot="1620000">
            <a:off x="5117183" y="5491227"/>
            <a:ext cx="3044782" cy="329345"/>
            <a:chOff x="1836738" y="722313"/>
            <a:chExt cx="5092701" cy="550862"/>
          </a:xfrm>
          <a:solidFill>
            <a:srgbClr val="00B0F0"/>
          </a:solidFill>
        </p:grpSpPr>
        <p:sp>
          <p:nvSpPr>
            <p:cNvPr id="65" name="Freeform 5"/>
            <p:cNvSpPr>
              <a:spLocks noEditPoints="1"/>
            </p:cNvSpPr>
            <p:nvPr userDrawn="1"/>
          </p:nvSpPr>
          <p:spPr bwMode="auto">
            <a:xfrm>
              <a:off x="1836738" y="730250"/>
              <a:ext cx="492125" cy="539750"/>
            </a:xfrm>
            <a:custGeom>
              <a:avLst/>
              <a:gdLst>
                <a:gd name="T0" fmla="*/ 35 w 131"/>
                <a:gd name="T1" fmla="*/ 113 h 144"/>
                <a:gd name="T2" fmla="*/ 26 w 131"/>
                <a:gd name="T3" fmla="*/ 133 h 144"/>
                <a:gd name="T4" fmla="*/ 22 w 131"/>
                <a:gd name="T5" fmla="*/ 141 h 144"/>
                <a:gd name="T6" fmla="*/ 13 w 131"/>
                <a:gd name="T7" fmla="*/ 143 h 144"/>
                <a:gd name="T8" fmla="*/ 3 w 131"/>
                <a:gd name="T9" fmla="*/ 139 h 144"/>
                <a:gd name="T10" fmla="*/ 0 w 131"/>
                <a:gd name="T11" fmla="*/ 132 h 144"/>
                <a:gd name="T12" fmla="*/ 1 w 131"/>
                <a:gd name="T13" fmla="*/ 125 h 144"/>
                <a:gd name="T14" fmla="*/ 36 w 131"/>
                <a:gd name="T15" fmla="*/ 30 h 144"/>
                <a:gd name="T16" fmla="*/ 42 w 131"/>
                <a:gd name="T17" fmla="*/ 16 h 144"/>
                <a:gd name="T18" fmla="*/ 50 w 131"/>
                <a:gd name="T19" fmla="*/ 5 h 144"/>
                <a:gd name="T20" fmla="*/ 66 w 131"/>
                <a:gd name="T21" fmla="*/ 0 h 144"/>
                <a:gd name="T22" fmla="*/ 81 w 131"/>
                <a:gd name="T23" fmla="*/ 3 h 144"/>
                <a:gd name="T24" fmla="*/ 90 w 131"/>
                <a:gd name="T25" fmla="*/ 14 h 144"/>
                <a:gd name="T26" fmla="*/ 97 w 131"/>
                <a:gd name="T27" fmla="*/ 32 h 144"/>
                <a:gd name="T28" fmla="*/ 129 w 131"/>
                <a:gd name="T29" fmla="*/ 124 h 144"/>
                <a:gd name="T30" fmla="*/ 131 w 131"/>
                <a:gd name="T31" fmla="*/ 132 h 144"/>
                <a:gd name="T32" fmla="*/ 127 w 131"/>
                <a:gd name="T33" fmla="*/ 140 h 144"/>
                <a:gd name="T34" fmla="*/ 118 w 131"/>
                <a:gd name="T35" fmla="*/ 144 h 144"/>
                <a:gd name="T36" fmla="*/ 108 w 131"/>
                <a:gd name="T37" fmla="*/ 142 h 144"/>
                <a:gd name="T38" fmla="*/ 104 w 131"/>
                <a:gd name="T39" fmla="*/ 135 h 144"/>
                <a:gd name="T40" fmla="*/ 96 w 131"/>
                <a:gd name="T41" fmla="*/ 113 h 144"/>
                <a:gd name="T42" fmla="*/ 87 w 131"/>
                <a:gd name="T43" fmla="*/ 85 h 144"/>
                <a:gd name="T44" fmla="*/ 70 w 131"/>
                <a:gd name="T45" fmla="*/ 30 h 144"/>
                <a:gd name="T46" fmla="*/ 68 w 131"/>
                <a:gd name="T47" fmla="*/ 26 h 144"/>
                <a:gd name="T48" fmla="*/ 67 w 131"/>
                <a:gd name="T49" fmla="*/ 25 h 144"/>
                <a:gd name="T50" fmla="*/ 65 w 131"/>
                <a:gd name="T51" fmla="*/ 27 h 144"/>
                <a:gd name="T52" fmla="*/ 64 w 131"/>
                <a:gd name="T53" fmla="*/ 30 h 144"/>
                <a:gd name="T54" fmla="*/ 44 w 131"/>
                <a:gd name="T55" fmla="*/ 85 h 144"/>
                <a:gd name="T56" fmla="*/ 87 w 131"/>
                <a:gd name="T57"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44">
                  <a:moveTo>
                    <a:pt x="35" y="113"/>
                  </a:moveTo>
                  <a:cubicBezTo>
                    <a:pt x="26" y="133"/>
                    <a:pt x="26" y="133"/>
                    <a:pt x="26" y="133"/>
                  </a:cubicBezTo>
                  <a:cubicBezTo>
                    <a:pt x="25" y="136"/>
                    <a:pt x="24" y="139"/>
                    <a:pt x="22" y="141"/>
                  </a:cubicBezTo>
                  <a:cubicBezTo>
                    <a:pt x="21" y="143"/>
                    <a:pt x="17" y="144"/>
                    <a:pt x="13" y="143"/>
                  </a:cubicBezTo>
                  <a:cubicBezTo>
                    <a:pt x="8" y="143"/>
                    <a:pt x="5" y="142"/>
                    <a:pt x="3" y="139"/>
                  </a:cubicBezTo>
                  <a:cubicBezTo>
                    <a:pt x="1" y="136"/>
                    <a:pt x="0" y="134"/>
                    <a:pt x="0" y="132"/>
                  </a:cubicBezTo>
                  <a:cubicBezTo>
                    <a:pt x="0" y="129"/>
                    <a:pt x="0" y="127"/>
                    <a:pt x="1" y="125"/>
                  </a:cubicBezTo>
                  <a:cubicBezTo>
                    <a:pt x="36" y="30"/>
                    <a:pt x="36" y="30"/>
                    <a:pt x="36" y="30"/>
                  </a:cubicBezTo>
                  <a:cubicBezTo>
                    <a:pt x="38" y="25"/>
                    <a:pt x="40" y="21"/>
                    <a:pt x="42" y="16"/>
                  </a:cubicBezTo>
                  <a:cubicBezTo>
                    <a:pt x="44" y="12"/>
                    <a:pt x="47" y="8"/>
                    <a:pt x="50" y="5"/>
                  </a:cubicBezTo>
                  <a:cubicBezTo>
                    <a:pt x="54" y="2"/>
                    <a:pt x="59" y="0"/>
                    <a:pt x="66" y="0"/>
                  </a:cubicBezTo>
                  <a:cubicBezTo>
                    <a:pt x="72" y="0"/>
                    <a:pt x="77" y="1"/>
                    <a:pt x="81" y="3"/>
                  </a:cubicBezTo>
                  <a:cubicBezTo>
                    <a:pt x="85" y="6"/>
                    <a:pt x="88" y="10"/>
                    <a:pt x="90" y="14"/>
                  </a:cubicBezTo>
                  <a:cubicBezTo>
                    <a:pt x="92" y="19"/>
                    <a:pt x="95" y="25"/>
                    <a:pt x="97" y="32"/>
                  </a:cubicBezTo>
                  <a:cubicBezTo>
                    <a:pt x="129" y="124"/>
                    <a:pt x="129" y="124"/>
                    <a:pt x="129" y="124"/>
                  </a:cubicBezTo>
                  <a:cubicBezTo>
                    <a:pt x="130" y="127"/>
                    <a:pt x="131" y="130"/>
                    <a:pt x="131" y="132"/>
                  </a:cubicBezTo>
                  <a:cubicBezTo>
                    <a:pt x="131" y="135"/>
                    <a:pt x="130" y="137"/>
                    <a:pt x="127" y="140"/>
                  </a:cubicBezTo>
                  <a:cubicBezTo>
                    <a:pt x="125" y="142"/>
                    <a:pt x="122" y="143"/>
                    <a:pt x="118" y="144"/>
                  </a:cubicBezTo>
                  <a:cubicBezTo>
                    <a:pt x="114" y="144"/>
                    <a:pt x="110" y="143"/>
                    <a:pt x="108" y="142"/>
                  </a:cubicBezTo>
                  <a:cubicBezTo>
                    <a:pt x="106" y="140"/>
                    <a:pt x="105" y="138"/>
                    <a:pt x="104" y="135"/>
                  </a:cubicBezTo>
                  <a:cubicBezTo>
                    <a:pt x="96" y="113"/>
                    <a:pt x="96" y="113"/>
                    <a:pt x="96" y="113"/>
                  </a:cubicBezTo>
                  <a:moveTo>
                    <a:pt x="87" y="85"/>
                  </a:moveTo>
                  <a:cubicBezTo>
                    <a:pt x="70" y="30"/>
                    <a:pt x="70" y="30"/>
                    <a:pt x="70" y="30"/>
                  </a:cubicBezTo>
                  <a:cubicBezTo>
                    <a:pt x="69" y="29"/>
                    <a:pt x="69" y="27"/>
                    <a:pt x="68" y="26"/>
                  </a:cubicBezTo>
                  <a:cubicBezTo>
                    <a:pt x="68" y="25"/>
                    <a:pt x="67" y="25"/>
                    <a:pt x="67" y="25"/>
                  </a:cubicBezTo>
                  <a:cubicBezTo>
                    <a:pt x="66" y="25"/>
                    <a:pt x="66" y="26"/>
                    <a:pt x="65" y="27"/>
                  </a:cubicBezTo>
                  <a:cubicBezTo>
                    <a:pt x="64" y="30"/>
                    <a:pt x="64" y="30"/>
                    <a:pt x="64" y="30"/>
                  </a:cubicBezTo>
                  <a:cubicBezTo>
                    <a:pt x="44" y="85"/>
                    <a:pt x="44" y="85"/>
                    <a:pt x="44" y="85"/>
                  </a:cubicBezTo>
                  <a:lnTo>
                    <a:pt x="87"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6"/>
            <p:cNvSpPr>
              <a:spLocks/>
            </p:cNvSpPr>
            <p:nvPr userDrawn="1"/>
          </p:nvSpPr>
          <p:spPr bwMode="auto">
            <a:xfrm>
              <a:off x="2279651" y="722313"/>
              <a:ext cx="473075" cy="544512"/>
            </a:xfrm>
            <a:custGeom>
              <a:avLst/>
              <a:gdLst>
                <a:gd name="T0" fmla="*/ 70 w 126"/>
                <a:gd name="T1" fmla="*/ 104 h 145"/>
                <a:gd name="T2" fmla="*/ 96 w 126"/>
                <a:gd name="T3" fmla="*/ 11 h 145"/>
                <a:gd name="T4" fmla="*/ 102 w 126"/>
                <a:gd name="T5" fmla="*/ 2 h 145"/>
                <a:gd name="T6" fmla="*/ 112 w 126"/>
                <a:gd name="T7" fmla="*/ 0 h 145"/>
                <a:gd name="T8" fmla="*/ 122 w 126"/>
                <a:gd name="T9" fmla="*/ 4 h 145"/>
                <a:gd name="T10" fmla="*/ 126 w 126"/>
                <a:gd name="T11" fmla="*/ 13 h 145"/>
                <a:gd name="T12" fmla="*/ 124 w 126"/>
                <a:gd name="T13" fmla="*/ 24 h 145"/>
                <a:gd name="T14" fmla="*/ 92 w 126"/>
                <a:gd name="T15" fmla="*/ 121 h 145"/>
                <a:gd name="T16" fmla="*/ 86 w 126"/>
                <a:gd name="T17" fmla="*/ 133 h 145"/>
                <a:gd name="T18" fmla="*/ 80 w 126"/>
                <a:gd name="T19" fmla="*/ 141 h 145"/>
                <a:gd name="T20" fmla="*/ 66 w 126"/>
                <a:gd name="T21" fmla="*/ 145 h 145"/>
                <a:gd name="T22" fmla="*/ 56 w 126"/>
                <a:gd name="T23" fmla="*/ 142 h 145"/>
                <a:gd name="T24" fmla="*/ 47 w 126"/>
                <a:gd name="T25" fmla="*/ 135 h 145"/>
                <a:gd name="T26" fmla="*/ 42 w 126"/>
                <a:gd name="T27" fmla="*/ 124 h 145"/>
                <a:gd name="T28" fmla="*/ 2 w 126"/>
                <a:gd name="T29" fmla="*/ 23 h 145"/>
                <a:gd name="T30" fmla="*/ 0 w 126"/>
                <a:gd name="T31" fmla="*/ 14 h 145"/>
                <a:gd name="T32" fmla="*/ 1 w 126"/>
                <a:gd name="T33" fmla="*/ 7 h 145"/>
                <a:gd name="T34" fmla="*/ 6 w 126"/>
                <a:gd name="T35" fmla="*/ 2 h 145"/>
                <a:gd name="T36" fmla="*/ 14 w 126"/>
                <a:gd name="T37" fmla="*/ 0 h 145"/>
                <a:gd name="T38" fmla="*/ 22 w 126"/>
                <a:gd name="T39" fmla="*/ 2 h 145"/>
                <a:gd name="T40" fmla="*/ 28 w 126"/>
                <a:gd name="T41" fmla="*/ 10 h 145"/>
                <a:gd name="T42" fmla="*/ 62 w 126"/>
                <a:gd name="T43" fmla="*/ 102 h 145"/>
                <a:gd name="T44" fmla="*/ 64 w 126"/>
                <a:gd name="T45" fmla="*/ 107 h 145"/>
                <a:gd name="T46" fmla="*/ 66 w 126"/>
                <a:gd name="T47" fmla="*/ 110 h 145"/>
                <a:gd name="T48" fmla="*/ 68 w 126"/>
                <a:gd name="T49" fmla="*/ 108 h 145"/>
                <a:gd name="T50" fmla="*/ 70 w 126"/>
                <a:gd name="T51"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45">
                  <a:moveTo>
                    <a:pt x="70" y="104"/>
                  </a:moveTo>
                  <a:cubicBezTo>
                    <a:pt x="96" y="11"/>
                    <a:pt x="96" y="11"/>
                    <a:pt x="96" y="11"/>
                  </a:cubicBezTo>
                  <a:cubicBezTo>
                    <a:pt x="98" y="7"/>
                    <a:pt x="99" y="4"/>
                    <a:pt x="102" y="2"/>
                  </a:cubicBezTo>
                  <a:cubicBezTo>
                    <a:pt x="105" y="0"/>
                    <a:pt x="108" y="0"/>
                    <a:pt x="112" y="0"/>
                  </a:cubicBezTo>
                  <a:cubicBezTo>
                    <a:pt x="116" y="0"/>
                    <a:pt x="119" y="2"/>
                    <a:pt x="122" y="4"/>
                  </a:cubicBezTo>
                  <a:cubicBezTo>
                    <a:pt x="124" y="7"/>
                    <a:pt x="126" y="10"/>
                    <a:pt x="126" y="13"/>
                  </a:cubicBezTo>
                  <a:cubicBezTo>
                    <a:pt x="126" y="15"/>
                    <a:pt x="125" y="19"/>
                    <a:pt x="124" y="24"/>
                  </a:cubicBezTo>
                  <a:cubicBezTo>
                    <a:pt x="92" y="121"/>
                    <a:pt x="92" y="121"/>
                    <a:pt x="92" y="121"/>
                  </a:cubicBezTo>
                  <a:cubicBezTo>
                    <a:pt x="90" y="126"/>
                    <a:pt x="88" y="130"/>
                    <a:pt x="86" y="133"/>
                  </a:cubicBezTo>
                  <a:cubicBezTo>
                    <a:pt x="85" y="136"/>
                    <a:pt x="82" y="139"/>
                    <a:pt x="80" y="141"/>
                  </a:cubicBezTo>
                  <a:cubicBezTo>
                    <a:pt x="77" y="144"/>
                    <a:pt x="72" y="145"/>
                    <a:pt x="66" y="145"/>
                  </a:cubicBezTo>
                  <a:cubicBezTo>
                    <a:pt x="63" y="145"/>
                    <a:pt x="59" y="144"/>
                    <a:pt x="56" y="142"/>
                  </a:cubicBezTo>
                  <a:cubicBezTo>
                    <a:pt x="52" y="140"/>
                    <a:pt x="50" y="138"/>
                    <a:pt x="47" y="135"/>
                  </a:cubicBezTo>
                  <a:cubicBezTo>
                    <a:pt x="45" y="132"/>
                    <a:pt x="43" y="128"/>
                    <a:pt x="42" y="124"/>
                  </a:cubicBezTo>
                  <a:cubicBezTo>
                    <a:pt x="2" y="23"/>
                    <a:pt x="2" y="23"/>
                    <a:pt x="2" y="23"/>
                  </a:cubicBezTo>
                  <a:cubicBezTo>
                    <a:pt x="0" y="20"/>
                    <a:pt x="0" y="17"/>
                    <a:pt x="0" y="14"/>
                  </a:cubicBezTo>
                  <a:cubicBezTo>
                    <a:pt x="0" y="11"/>
                    <a:pt x="0" y="9"/>
                    <a:pt x="1" y="7"/>
                  </a:cubicBezTo>
                  <a:cubicBezTo>
                    <a:pt x="2" y="5"/>
                    <a:pt x="4" y="3"/>
                    <a:pt x="6" y="2"/>
                  </a:cubicBezTo>
                  <a:cubicBezTo>
                    <a:pt x="8" y="0"/>
                    <a:pt x="11" y="0"/>
                    <a:pt x="14" y="0"/>
                  </a:cubicBezTo>
                  <a:cubicBezTo>
                    <a:pt x="17" y="0"/>
                    <a:pt x="20" y="1"/>
                    <a:pt x="22" y="2"/>
                  </a:cubicBezTo>
                  <a:cubicBezTo>
                    <a:pt x="25" y="4"/>
                    <a:pt x="27" y="7"/>
                    <a:pt x="28" y="10"/>
                  </a:cubicBezTo>
                  <a:cubicBezTo>
                    <a:pt x="62" y="102"/>
                    <a:pt x="62" y="102"/>
                    <a:pt x="62" y="102"/>
                  </a:cubicBezTo>
                  <a:cubicBezTo>
                    <a:pt x="64" y="107"/>
                    <a:pt x="64" y="107"/>
                    <a:pt x="64" y="107"/>
                  </a:cubicBezTo>
                  <a:cubicBezTo>
                    <a:pt x="65" y="109"/>
                    <a:pt x="65" y="110"/>
                    <a:pt x="66" y="110"/>
                  </a:cubicBezTo>
                  <a:cubicBezTo>
                    <a:pt x="67" y="110"/>
                    <a:pt x="67" y="110"/>
                    <a:pt x="68" y="108"/>
                  </a:cubicBezTo>
                  <a:cubicBezTo>
                    <a:pt x="68" y="107"/>
                    <a:pt x="69" y="106"/>
                    <a:pt x="70" y="1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7"/>
            <p:cNvSpPr>
              <a:spLocks/>
            </p:cNvSpPr>
            <p:nvPr userDrawn="1"/>
          </p:nvSpPr>
          <p:spPr bwMode="auto">
            <a:xfrm>
              <a:off x="2841626" y="730250"/>
              <a:ext cx="112713" cy="531812"/>
            </a:xfrm>
            <a:custGeom>
              <a:avLst/>
              <a:gdLst>
                <a:gd name="T0" fmla="*/ 30 w 30"/>
                <a:gd name="T1" fmla="*/ 13 h 142"/>
                <a:gd name="T2" fmla="*/ 30 w 30"/>
                <a:gd name="T3" fmla="*/ 129 h 142"/>
                <a:gd name="T4" fmla="*/ 26 w 30"/>
                <a:gd name="T5" fmla="*/ 138 h 142"/>
                <a:gd name="T6" fmla="*/ 15 w 30"/>
                <a:gd name="T7" fmla="*/ 142 h 142"/>
                <a:gd name="T8" fmla="*/ 4 w 30"/>
                <a:gd name="T9" fmla="*/ 137 h 142"/>
                <a:gd name="T10" fmla="*/ 0 w 30"/>
                <a:gd name="T11" fmla="*/ 129 h 142"/>
                <a:gd name="T12" fmla="*/ 0 w 30"/>
                <a:gd name="T13" fmla="*/ 13 h 142"/>
                <a:gd name="T14" fmla="*/ 5 w 30"/>
                <a:gd name="T15" fmla="*/ 4 h 142"/>
                <a:gd name="T16" fmla="*/ 15 w 30"/>
                <a:gd name="T17" fmla="*/ 0 h 142"/>
                <a:gd name="T18" fmla="*/ 26 w 30"/>
                <a:gd name="T19" fmla="*/ 4 h 142"/>
                <a:gd name="T20" fmla="*/ 30 w 30"/>
                <a:gd name="T21"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2">
                  <a:moveTo>
                    <a:pt x="30" y="13"/>
                  </a:moveTo>
                  <a:cubicBezTo>
                    <a:pt x="30" y="129"/>
                    <a:pt x="30" y="129"/>
                    <a:pt x="30" y="129"/>
                  </a:cubicBezTo>
                  <a:cubicBezTo>
                    <a:pt x="30" y="132"/>
                    <a:pt x="29" y="135"/>
                    <a:pt x="26" y="138"/>
                  </a:cubicBezTo>
                  <a:cubicBezTo>
                    <a:pt x="24" y="141"/>
                    <a:pt x="20" y="142"/>
                    <a:pt x="15" y="142"/>
                  </a:cubicBezTo>
                  <a:cubicBezTo>
                    <a:pt x="10" y="142"/>
                    <a:pt x="7" y="140"/>
                    <a:pt x="4" y="137"/>
                  </a:cubicBezTo>
                  <a:cubicBezTo>
                    <a:pt x="1" y="134"/>
                    <a:pt x="0" y="131"/>
                    <a:pt x="0" y="129"/>
                  </a:cubicBezTo>
                  <a:cubicBezTo>
                    <a:pt x="0" y="13"/>
                    <a:pt x="0" y="13"/>
                    <a:pt x="0" y="13"/>
                  </a:cubicBezTo>
                  <a:cubicBezTo>
                    <a:pt x="0" y="10"/>
                    <a:pt x="2" y="7"/>
                    <a:pt x="5" y="4"/>
                  </a:cubicBezTo>
                  <a:cubicBezTo>
                    <a:pt x="8" y="1"/>
                    <a:pt x="11" y="0"/>
                    <a:pt x="15" y="0"/>
                  </a:cubicBezTo>
                  <a:cubicBezTo>
                    <a:pt x="19" y="0"/>
                    <a:pt x="23" y="1"/>
                    <a:pt x="26" y="4"/>
                  </a:cubicBezTo>
                  <a:cubicBezTo>
                    <a:pt x="29" y="6"/>
                    <a:pt x="30" y="10"/>
                    <a:pt x="30"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8"/>
            <p:cNvSpPr>
              <a:spLocks/>
            </p:cNvSpPr>
            <p:nvPr userDrawn="1"/>
          </p:nvSpPr>
          <p:spPr bwMode="auto">
            <a:xfrm>
              <a:off x="3048001" y="727075"/>
              <a:ext cx="522288" cy="546100"/>
            </a:xfrm>
            <a:custGeom>
              <a:avLst/>
              <a:gdLst>
                <a:gd name="T0" fmla="*/ 123 w 139"/>
                <a:gd name="T1" fmla="*/ 86 h 146"/>
                <a:gd name="T2" fmla="*/ 134 w 139"/>
                <a:gd name="T3" fmla="*/ 90 h 146"/>
                <a:gd name="T4" fmla="*/ 138 w 139"/>
                <a:gd name="T5" fmla="*/ 98 h 146"/>
                <a:gd name="T6" fmla="*/ 134 w 139"/>
                <a:gd name="T7" fmla="*/ 110 h 146"/>
                <a:gd name="T8" fmla="*/ 118 w 139"/>
                <a:gd name="T9" fmla="*/ 131 h 146"/>
                <a:gd name="T10" fmla="*/ 97 w 139"/>
                <a:gd name="T11" fmla="*/ 142 h 146"/>
                <a:gd name="T12" fmla="*/ 71 w 139"/>
                <a:gd name="T13" fmla="*/ 146 h 146"/>
                <a:gd name="T14" fmla="*/ 46 w 139"/>
                <a:gd name="T15" fmla="*/ 142 h 146"/>
                <a:gd name="T16" fmla="*/ 28 w 139"/>
                <a:gd name="T17" fmla="*/ 133 h 146"/>
                <a:gd name="T18" fmla="*/ 13 w 139"/>
                <a:gd name="T19" fmla="*/ 118 h 146"/>
                <a:gd name="T20" fmla="*/ 4 w 139"/>
                <a:gd name="T21" fmla="*/ 99 h 146"/>
                <a:gd name="T22" fmla="*/ 0 w 139"/>
                <a:gd name="T23" fmla="*/ 77 h 146"/>
                <a:gd name="T24" fmla="*/ 2 w 139"/>
                <a:gd name="T25" fmla="*/ 59 h 146"/>
                <a:gd name="T26" fmla="*/ 10 w 139"/>
                <a:gd name="T27" fmla="*/ 37 h 146"/>
                <a:gd name="T28" fmla="*/ 25 w 139"/>
                <a:gd name="T29" fmla="*/ 19 h 146"/>
                <a:gd name="T30" fmla="*/ 47 w 139"/>
                <a:gd name="T31" fmla="*/ 6 h 146"/>
                <a:gd name="T32" fmla="*/ 72 w 139"/>
                <a:gd name="T33" fmla="*/ 1 h 146"/>
                <a:gd name="T34" fmla="*/ 95 w 139"/>
                <a:gd name="T35" fmla="*/ 4 h 146"/>
                <a:gd name="T36" fmla="*/ 115 w 139"/>
                <a:gd name="T37" fmla="*/ 13 h 146"/>
                <a:gd name="T38" fmla="*/ 130 w 139"/>
                <a:gd name="T39" fmla="*/ 26 h 146"/>
                <a:gd name="T40" fmla="*/ 135 w 139"/>
                <a:gd name="T41" fmla="*/ 37 h 146"/>
                <a:gd name="T42" fmla="*/ 130 w 139"/>
                <a:gd name="T43" fmla="*/ 47 h 146"/>
                <a:gd name="T44" fmla="*/ 120 w 139"/>
                <a:gd name="T45" fmla="*/ 50 h 146"/>
                <a:gd name="T46" fmla="*/ 111 w 139"/>
                <a:gd name="T47" fmla="*/ 46 h 146"/>
                <a:gd name="T48" fmla="*/ 102 w 139"/>
                <a:gd name="T49" fmla="*/ 37 h 146"/>
                <a:gd name="T50" fmla="*/ 90 w 139"/>
                <a:gd name="T51" fmla="*/ 28 h 146"/>
                <a:gd name="T52" fmla="*/ 70 w 139"/>
                <a:gd name="T53" fmla="*/ 25 h 146"/>
                <a:gd name="T54" fmla="*/ 46 w 139"/>
                <a:gd name="T55" fmla="*/ 34 h 146"/>
                <a:gd name="T56" fmla="*/ 33 w 139"/>
                <a:gd name="T57" fmla="*/ 52 h 146"/>
                <a:gd name="T58" fmla="*/ 28 w 139"/>
                <a:gd name="T59" fmla="*/ 75 h 146"/>
                <a:gd name="T60" fmla="*/ 33 w 139"/>
                <a:gd name="T61" fmla="*/ 97 h 146"/>
                <a:gd name="T62" fmla="*/ 47 w 139"/>
                <a:gd name="T63" fmla="*/ 115 h 146"/>
                <a:gd name="T64" fmla="*/ 70 w 139"/>
                <a:gd name="T65" fmla="*/ 123 h 146"/>
                <a:gd name="T66" fmla="*/ 93 w 139"/>
                <a:gd name="T67" fmla="*/ 119 h 146"/>
                <a:gd name="T68" fmla="*/ 104 w 139"/>
                <a:gd name="T69" fmla="*/ 109 h 146"/>
                <a:gd name="T70" fmla="*/ 110 w 139"/>
                <a:gd name="T71" fmla="*/ 101 h 146"/>
                <a:gd name="T72" fmla="*/ 112 w 139"/>
                <a:gd name="T73" fmla="*/ 94 h 146"/>
                <a:gd name="T74" fmla="*/ 117 w 139"/>
                <a:gd name="T75" fmla="*/ 88 h 146"/>
                <a:gd name="T76" fmla="*/ 123 w 139"/>
                <a:gd name="T77" fmla="*/ 8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146">
                  <a:moveTo>
                    <a:pt x="123" y="86"/>
                  </a:moveTo>
                  <a:cubicBezTo>
                    <a:pt x="128" y="86"/>
                    <a:pt x="132" y="87"/>
                    <a:pt x="134" y="90"/>
                  </a:cubicBezTo>
                  <a:cubicBezTo>
                    <a:pt x="137" y="93"/>
                    <a:pt x="138" y="95"/>
                    <a:pt x="138" y="98"/>
                  </a:cubicBezTo>
                  <a:cubicBezTo>
                    <a:pt x="139" y="101"/>
                    <a:pt x="137" y="105"/>
                    <a:pt x="134" y="110"/>
                  </a:cubicBezTo>
                  <a:cubicBezTo>
                    <a:pt x="129" y="119"/>
                    <a:pt x="124" y="126"/>
                    <a:pt x="118" y="131"/>
                  </a:cubicBezTo>
                  <a:cubicBezTo>
                    <a:pt x="113" y="136"/>
                    <a:pt x="106" y="140"/>
                    <a:pt x="97" y="142"/>
                  </a:cubicBezTo>
                  <a:cubicBezTo>
                    <a:pt x="89" y="145"/>
                    <a:pt x="80" y="146"/>
                    <a:pt x="71" y="146"/>
                  </a:cubicBezTo>
                  <a:cubicBezTo>
                    <a:pt x="61" y="146"/>
                    <a:pt x="52" y="144"/>
                    <a:pt x="46" y="142"/>
                  </a:cubicBezTo>
                  <a:cubicBezTo>
                    <a:pt x="39" y="140"/>
                    <a:pt x="33" y="136"/>
                    <a:pt x="28" y="133"/>
                  </a:cubicBezTo>
                  <a:cubicBezTo>
                    <a:pt x="23" y="129"/>
                    <a:pt x="18" y="124"/>
                    <a:pt x="13" y="118"/>
                  </a:cubicBezTo>
                  <a:cubicBezTo>
                    <a:pt x="9" y="113"/>
                    <a:pt x="6" y="106"/>
                    <a:pt x="4" y="99"/>
                  </a:cubicBezTo>
                  <a:cubicBezTo>
                    <a:pt x="1" y="91"/>
                    <a:pt x="0" y="84"/>
                    <a:pt x="0" y="77"/>
                  </a:cubicBezTo>
                  <a:cubicBezTo>
                    <a:pt x="0" y="70"/>
                    <a:pt x="1" y="64"/>
                    <a:pt x="2" y="59"/>
                  </a:cubicBezTo>
                  <a:cubicBezTo>
                    <a:pt x="3" y="51"/>
                    <a:pt x="6" y="44"/>
                    <a:pt x="10" y="37"/>
                  </a:cubicBezTo>
                  <a:cubicBezTo>
                    <a:pt x="13" y="31"/>
                    <a:pt x="18" y="24"/>
                    <a:pt x="25" y="19"/>
                  </a:cubicBezTo>
                  <a:cubicBezTo>
                    <a:pt x="32" y="13"/>
                    <a:pt x="39" y="9"/>
                    <a:pt x="47" y="6"/>
                  </a:cubicBezTo>
                  <a:cubicBezTo>
                    <a:pt x="55" y="3"/>
                    <a:pt x="64" y="1"/>
                    <a:pt x="72" y="1"/>
                  </a:cubicBezTo>
                  <a:cubicBezTo>
                    <a:pt x="81" y="0"/>
                    <a:pt x="89" y="1"/>
                    <a:pt x="95" y="4"/>
                  </a:cubicBezTo>
                  <a:cubicBezTo>
                    <a:pt x="102" y="6"/>
                    <a:pt x="109" y="9"/>
                    <a:pt x="115" y="13"/>
                  </a:cubicBezTo>
                  <a:cubicBezTo>
                    <a:pt x="122" y="17"/>
                    <a:pt x="127" y="21"/>
                    <a:pt x="130" y="26"/>
                  </a:cubicBezTo>
                  <a:cubicBezTo>
                    <a:pt x="134" y="30"/>
                    <a:pt x="135" y="34"/>
                    <a:pt x="135" y="37"/>
                  </a:cubicBezTo>
                  <a:cubicBezTo>
                    <a:pt x="135" y="41"/>
                    <a:pt x="134" y="44"/>
                    <a:pt x="130" y="47"/>
                  </a:cubicBezTo>
                  <a:cubicBezTo>
                    <a:pt x="127" y="50"/>
                    <a:pt x="124" y="51"/>
                    <a:pt x="120" y="50"/>
                  </a:cubicBezTo>
                  <a:cubicBezTo>
                    <a:pt x="117" y="50"/>
                    <a:pt x="114" y="49"/>
                    <a:pt x="111" y="46"/>
                  </a:cubicBezTo>
                  <a:cubicBezTo>
                    <a:pt x="102" y="37"/>
                    <a:pt x="102" y="37"/>
                    <a:pt x="102" y="37"/>
                  </a:cubicBezTo>
                  <a:cubicBezTo>
                    <a:pt x="100" y="34"/>
                    <a:pt x="95" y="31"/>
                    <a:pt x="90" y="28"/>
                  </a:cubicBezTo>
                  <a:cubicBezTo>
                    <a:pt x="84" y="26"/>
                    <a:pt x="78" y="24"/>
                    <a:pt x="70" y="25"/>
                  </a:cubicBezTo>
                  <a:cubicBezTo>
                    <a:pt x="60" y="25"/>
                    <a:pt x="52" y="28"/>
                    <a:pt x="46" y="34"/>
                  </a:cubicBezTo>
                  <a:cubicBezTo>
                    <a:pt x="40" y="39"/>
                    <a:pt x="36" y="45"/>
                    <a:pt x="33" y="52"/>
                  </a:cubicBezTo>
                  <a:cubicBezTo>
                    <a:pt x="30" y="58"/>
                    <a:pt x="29" y="66"/>
                    <a:pt x="28" y="75"/>
                  </a:cubicBezTo>
                  <a:cubicBezTo>
                    <a:pt x="28" y="83"/>
                    <a:pt x="30" y="91"/>
                    <a:pt x="33" y="97"/>
                  </a:cubicBezTo>
                  <a:cubicBezTo>
                    <a:pt x="36" y="104"/>
                    <a:pt x="40" y="110"/>
                    <a:pt x="47" y="115"/>
                  </a:cubicBezTo>
                  <a:cubicBezTo>
                    <a:pt x="53" y="120"/>
                    <a:pt x="61" y="122"/>
                    <a:pt x="70" y="123"/>
                  </a:cubicBezTo>
                  <a:cubicBezTo>
                    <a:pt x="80" y="123"/>
                    <a:pt x="87" y="122"/>
                    <a:pt x="93" y="119"/>
                  </a:cubicBezTo>
                  <a:cubicBezTo>
                    <a:pt x="98" y="115"/>
                    <a:pt x="102" y="112"/>
                    <a:pt x="104" y="109"/>
                  </a:cubicBezTo>
                  <a:cubicBezTo>
                    <a:pt x="107" y="106"/>
                    <a:pt x="109" y="103"/>
                    <a:pt x="110" y="101"/>
                  </a:cubicBezTo>
                  <a:cubicBezTo>
                    <a:pt x="112" y="94"/>
                    <a:pt x="112" y="94"/>
                    <a:pt x="112" y="94"/>
                  </a:cubicBezTo>
                  <a:cubicBezTo>
                    <a:pt x="114" y="91"/>
                    <a:pt x="115" y="89"/>
                    <a:pt x="117" y="88"/>
                  </a:cubicBezTo>
                  <a:cubicBezTo>
                    <a:pt x="118" y="87"/>
                    <a:pt x="120" y="86"/>
                    <a:pt x="12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9"/>
            <p:cNvSpPr>
              <a:spLocks noEditPoints="1"/>
            </p:cNvSpPr>
            <p:nvPr userDrawn="1"/>
          </p:nvSpPr>
          <p:spPr bwMode="auto">
            <a:xfrm>
              <a:off x="4011613" y="741363"/>
              <a:ext cx="484188" cy="520700"/>
            </a:xfrm>
            <a:custGeom>
              <a:avLst/>
              <a:gdLst>
                <a:gd name="T0" fmla="*/ 0 w 129"/>
                <a:gd name="T1" fmla="*/ 108 h 139"/>
                <a:gd name="T2" fmla="*/ 0 w 129"/>
                <a:gd name="T3" fmla="*/ 27 h 139"/>
                <a:gd name="T4" fmla="*/ 2 w 129"/>
                <a:gd name="T5" fmla="*/ 14 h 139"/>
                <a:gd name="T6" fmla="*/ 8 w 129"/>
                <a:gd name="T7" fmla="*/ 5 h 139"/>
                <a:gd name="T8" fmla="*/ 18 w 129"/>
                <a:gd name="T9" fmla="*/ 1 h 139"/>
                <a:gd name="T10" fmla="*/ 30 w 129"/>
                <a:gd name="T11" fmla="*/ 0 h 139"/>
                <a:gd name="T12" fmla="*/ 52 w 129"/>
                <a:gd name="T13" fmla="*/ 0 h 139"/>
                <a:gd name="T14" fmla="*/ 71 w 129"/>
                <a:gd name="T15" fmla="*/ 2 h 139"/>
                <a:gd name="T16" fmla="*/ 93 w 129"/>
                <a:gd name="T17" fmla="*/ 8 h 139"/>
                <a:gd name="T18" fmla="*/ 113 w 129"/>
                <a:gd name="T19" fmla="*/ 23 h 139"/>
                <a:gd name="T20" fmla="*/ 125 w 129"/>
                <a:gd name="T21" fmla="*/ 44 h 139"/>
                <a:gd name="T22" fmla="*/ 129 w 129"/>
                <a:gd name="T23" fmla="*/ 68 h 139"/>
                <a:gd name="T24" fmla="*/ 126 w 129"/>
                <a:gd name="T25" fmla="*/ 92 h 139"/>
                <a:gd name="T26" fmla="*/ 115 w 129"/>
                <a:gd name="T27" fmla="*/ 114 h 139"/>
                <a:gd name="T28" fmla="*/ 98 w 129"/>
                <a:gd name="T29" fmla="*/ 128 h 139"/>
                <a:gd name="T30" fmla="*/ 80 w 129"/>
                <a:gd name="T31" fmla="*/ 136 h 139"/>
                <a:gd name="T32" fmla="*/ 64 w 129"/>
                <a:gd name="T33" fmla="*/ 138 h 139"/>
                <a:gd name="T34" fmla="*/ 52 w 129"/>
                <a:gd name="T35" fmla="*/ 139 h 139"/>
                <a:gd name="T36" fmla="*/ 26 w 129"/>
                <a:gd name="T37" fmla="*/ 139 h 139"/>
                <a:gd name="T38" fmla="*/ 15 w 129"/>
                <a:gd name="T39" fmla="*/ 138 h 139"/>
                <a:gd name="T40" fmla="*/ 5 w 129"/>
                <a:gd name="T41" fmla="*/ 132 h 139"/>
                <a:gd name="T42" fmla="*/ 1 w 129"/>
                <a:gd name="T43" fmla="*/ 122 h 139"/>
                <a:gd name="T44" fmla="*/ 0 w 129"/>
                <a:gd name="T45" fmla="*/ 108 h 139"/>
                <a:gd name="T46" fmla="*/ 46 w 129"/>
                <a:gd name="T47" fmla="*/ 23 h 139"/>
                <a:gd name="T48" fmla="*/ 35 w 129"/>
                <a:gd name="T49" fmla="*/ 23 h 139"/>
                <a:gd name="T50" fmla="*/ 32 w 129"/>
                <a:gd name="T51" fmla="*/ 23 h 139"/>
                <a:gd name="T52" fmla="*/ 29 w 129"/>
                <a:gd name="T53" fmla="*/ 25 h 139"/>
                <a:gd name="T54" fmla="*/ 27 w 129"/>
                <a:gd name="T55" fmla="*/ 29 h 139"/>
                <a:gd name="T56" fmla="*/ 27 w 129"/>
                <a:gd name="T57" fmla="*/ 110 h 139"/>
                <a:gd name="T58" fmla="*/ 28 w 129"/>
                <a:gd name="T59" fmla="*/ 115 h 139"/>
                <a:gd name="T60" fmla="*/ 34 w 129"/>
                <a:gd name="T61" fmla="*/ 117 h 139"/>
                <a:gd name="T62" fmla="*/ 44 w 129"/>
                <a:gd name="T63" fmla="*/ 117 h 139"/>
                <a:gd name="T64" fmla="*/ 63 w 129"/>
                <a:gd name="T65" fmla="*/ 116 h 139"/>
                <a:gd name="T66" fmla="*/ 76 w 129"/>
                <a:gd name="T67" fmla="*/ 113 h 139"/>
                <a:gd name="T68" fmla="*/ 90 w 129"/>
                <a:gd name="T69" fmla="*/ 103 h 139"/>
                <a:gd name="T70" fmla="*/ 99 w 129"/>
                <a:gd name="T71" fmla="*/ 87 h 139"/>
                <a:gd name="T72" fmla="*/ 101 w 129"/>
                <a:gd name="T73" fmla="*/ 67 h 139"/>
                <a:gd name="T74" fmla="*/ 95 w 129"/>
                <a:gd name="T75" fmla="*/ 43 h 139"/>
                <a:gd name="T76" fmla="*/ 83 w 129"/>
                <a:gd name="T77" fmla="*/ 31 h 139"/>
                <a:gd name="T78" fmla="*/ 68 w 129"/>
                <a:gd name="T79" fmla="*/ 25 h 139"/>
                <a:gd name="T80" fmla="*/ 46 w 129"/>
                <a:gd name="T81"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39">
                  <a:moveTo>
                    <a:pt x="0" y="108"/>
                  </a:moveTo>
                  <a:cubicBezTo>
                    <a:pt x="0" y="27"/>
                    <a:pt x="0" y="27"/>
                    <a:pt x="0" y="27"/>
                  </a:cubicBezTo>
                  <a:cubicBezTo>
                    <a:pt x="0" y="21"/>
                    <a:pt x="1" y="17"/>
                    <a:pt x="2" y="14"/>
                  </a:cubicBezTo>
                  <a:cubicBezTo>
                    <a:pt x="3" y="10"/>
                    <a:pt x="5" y="7"/>
                    <a:pt x="8" y="5"/>
                  </a:cubicBezTo>
                  <a:cubicBezTo>
                    <a:pt x="11" y="3"/>
                    <a:pt x="14" y="1"/>
                    <a:pt x="18" y="1"/>
                  </a:cubicBezTo>
                  <a:cubicBezTo>
                    <a:pt x="22" y="0"/>
                    <a:pt x="26" y="0"/>
                    <a:pt x="30" y="0"/>
                  </a:cubicBezTo>
                  <a:cubicBezTo>
                    <a:pt x="52" y="0"/>
                    <a:pt x="52" y="0"/>
                    <a:pt x="52" y="0"/>
                  </a:cubicBezTo>
                  <a:cubicBezTo>
                    <a:pt x="58" y="0"/>
                    <a:pt x="65" y="1"/>
                    <a:pt x="71" y="2"/>
                  </a:cubicBezTo>
                  <a:cubicBezTo>
                    <a:pt x="78" y="3"/>
                    <a:pt x="85" y="5"/>
                    <a:pt x="93" y="8"/>
                  </a:cubicBezTo>
                  <a:cubicBezTo>
                    <a:pt x="101" y="12"/>
                    <a:pt x="108" y="16"/>
                    <a:pt x="113" y="23"/>
                  </a:cubicBezTo>
                  <a:cubicBezTo>
                    <a:pt x="119" y="29"/>
                    <a:pt x="123" y="36"/>
                    <a:pt x="125" y="44"/>
                  </a:cubicBezTo>
                  <a:cubicBezTo>
                    <a:pt x="128" y="52"/>
                    <a:pt x="129" y="60"/>
                    <a:pt x="129" y="68"/>
                  </a:cubicBezTo>
                  <a:cubicBezTo>
                    <a:pt x="129" y="76"/>
                    <a:pt x="128" y="84"/>
                    <a:pt x="126" y="92"/>
                  </a:cubicBezTo>
                  <a:cubicBezTo>
                    <a:pt x="123" y="101"/>
                    <a:pt x="119" y="109"/>
                    <a:pt x="115" y="114"/>
                  </a:cubicBezTo>
                  <a:cubicBezTo>
                    <a:pt x="110" y="119"/>
                    <a:pt x="104" y="124"/>
                    <a:pt x="98" y="128"/>
                  </a:cubicBezTo>
                  <a:cubicBezTo>
                    <a:pt x="91" y="132"/>
                    <a:pt x="85" y="134"/>
                    <a:pt x="80" y="136"/>
                  </a:cubicBezTo>
                  <a:cubicBezTo>
                    <a:pt x="74" y="137"/>
                    <a:pt x="69" y="138"/>
                    <a:pt x="64" y="138"/>
                  </a:cubicBezTo>
                  <a:cubicBezTo>
                    <a:pt x="59" y="139"/>
                    <a:pt x="56" y="139"/>
                    <a:pt x="52" y="139"/>
                  </a:cubicBezTo>
                  <a:cubicBezTo>
                    <a:pt x="26" y="139"/>
                    <a:pt x="26" y="139"/>
                    <a:pt x="26" y="139"/>
                  </a:cubicBezTo>
                  <a:cubicBezTo>
                    <a:pt x="23" y="139"/>
                    <a:pt x="20" y="139"/>
                    <a:pt x="15" y="138"/>
                  </a:cubicBezTo>
                  <a:cubicBezTo>
                    <a:pt x="11" y="137"/>
                    <a:pt x="7" y="135"/>
                    <a:pt x="5" y="132"/>
                  </a:cubicBezTo>
                  <a:cubicBezTo>
                    <a:pt x="3" y="130"/>
                    <a:pt x="1" y="126"/>
                    <a:pt x="1" y="122"/>
                  </a:cubicBezTo>
                  <a:cubicBezTo>
                    <a:pt x="0" y="117"/>
                    <a:pt x="0" y="113"/>
                    <a:pt x="0" y="108"/>
                  </a:cubicBezTo>
                  <a:close/>
                  <a:moveTo>
                    <a:pt x="46" y="23"/>
                  </a:moveTo>
                  <a:cubicBezTo>
                    <a:pt x="35" y="23"/>
                    <a:pt x="35" y="23"/>
                    <a:pt x="35" y="23"/>
                  </a:cubicBezTo>
                  <a:cubicBezTo>
                    <a:pt x="34" y="23"/>
                    <a:pt x="33" y="23"/>
                    <a:pt x="32" y="23"/>
                  </a:cubicBezTo>
                  <a:cubicBezTo>
                    <a:pt x="30" y="23"/>
                    <a:pt x="29" y="24"/>
                    <a:pt x="29" y="25"/>
                  </a:cubicBezTo>
                  <a:cubicBezTo>
                    <a:pt x="28" y="26"/>
                    <a:pt x="27" y="27"/>
                    <a:pt x="27" y="29"/>
                  </a:cubicBezTo>
                  <a:cubicBezTo>
                    <a:pt x="27" y="110"/>
                    <a:pt x="27" y="110"/>
                    <a:pt x="27" y="110"/>
                  </a:cubicBezTo>
                  <a:cubicBezTo>
                    <a:pt x="27" y="112"/>
                    <a:pt x="28" y="114"/>
                    <a:pt x="28" y="115"/>
                  </a:cubicBezTo>
                  <a:cubicBezTo>
                    <a:pt x="29" y="116"/>
                    <a:pt x="31" y="117"/>
                    <a:pt x="34" y="117"/>
                  </a:cubicBezTo>
                  <a:cubicBezTo>
                    <a:pt x="44" y="117"/>
                    <a:pt x="44" y="117"/>
                    <a:pt x="44" y="117"/>
                  </a:cubicBezTo>
                  <a:cubicBezTo>
                    <a:pt x="53" y="117"/>
                    <a:pt x="59" y="116"/>
                    <a:pt x="63" y="116"/>
                  </a:cubicBezTo>
                  <a:cubicBezTo>
                    <a:pt x="66" y="116"/>
                    <a:pt x="70" y="114"/>
                    <a:pt x="76" y="113"/>
                  </a:cubicBezTo>
                  <a:cubicBezTo>
                    <a:pt x="81" y="111"/>
                    <a:pt x="85" y="107"/>
                    <a:pt x="90" y="103"/>
                  </a:cubicBezTo>
                  <a:cubicBezTo>
                    <a:pt x="94" y="98"/>
                    <a:pt x="97" y="93"/>
                    <a:pt x="99" y="87"/>
                  </a:cubicBezTo>
                  <a:cubicBezTo>
                    <a:pt x="101" y="82"/>
                    <a:pt x="101" y="75"/>
                    <a:pt x="101" y="67"/>
                  </a:cubicBezTo>
                  <a:cubicBezTo>
                    <a:pt x="101" y="57"/>
                    <a:pt x="99" y="49"/>
                    <a:pt x="95" y="43"/>
                  </a:cubicBezTo>
                  <a:cubicBezTo>
                    <a:pt x="92" y="37"/>
                    <a:pt x="88" y="33"/>
                    <a:pt x="83" y="31"/>
                  </a:cubicBezTo>
                  <a:cubicBezTo>
                    <a:pt x="78" y="28"/>
                    <a:pt x="73" y="26"/>
                    <a:pt x="68" y="25"/>
                  </a:cubicBezTo>
                  <a:cubicBezTo>
                    <a:pt x="63" y="24"/>
                    <a:pt x="56" y="23"/>
                    <a:pt x="4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0"/>
            <p:cNvSpPr>
              <a:spLocks/>
            </p:cNvSpPr>
            <p:nvPr userDrawn="1"/>
          </p:nvSpPr>
          <p:spPr bwMode="auto">
            <a:xfrm>
              <a:off x="4581526" y="738188"/>
              <a:ext cx="112713" cy="523875"/>
            </a:xfrm>
            <a:custGeom>
              <a:avLst/>
              <a:gdLst>
                <a:gd name="T0" fmla="*/ 30 w 30"/>
                <a:gd name="T1" fmla="*/ 13 h 140"/>
                <a:gd name="T2" fmla="*/ 30 w 30"/>
                <a:gd name="T3" fmla="*/ 127 h 140"/>
                <a:gd name="T4" fmla="*/ 26 w 30"/>
                <a:gd name="T5" fmla="*/ 136 h 140"/>
                <a:gd name="T6" fmla="*/ 15 w 30"/>
                <a:gd name="T7" fmla="*/ 140 h 140"/>
                <a:gd name="T8" fmla="*/ 4 w 30"/>
                <a:gd name="T9" fmla="*/ 135 h 140"/>
                <a:gd name="T10" fmla="*/ 0 w 30"/>
                <a:gd name="T11" fmla="*/ 127 h 140"/>
                <a:gd name="T12" fmla="*/ 0 w 30"/>
                <a:gd name="T13" fmla="*/ 13 h 140"/>
                <a:gd name="T14" fmla="*/ 5 w 30"/>
                <a:gd name="T15" fmla="*/ 4 h 140"/>
                <a:gd name="T16" fmla="*/ 15 w 30"/>
                <a:gd name="T17" fmla="*/ 0 h 140"/>
                <a:gd name="T18" fmla="*/ 25 w 30"/>
                <a:gd name="T19" fmla="*/ 4 h 140"/>
                <a:gd name="T20" fmla="*/ 30 w 30"/>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0">
                  <a:moveTo>
                    <a:pt x="30" y="13"/>
                  </a:moveTo>
                  <a:cubicBezTo>
                    <a:pt x="30" y="127"/>
                    <a:pt x="30" y="127"/>
                    <a:pt x="30" y="127"/>
                  </a:cubicBezTo>
                  <a:cubicBezTo>
                    <a:pt x="30" y="130"/>
                    <a:pt x="29" y="133"/>
                    <a:pt x="26" y="136"/>
                  </a:cubicBezTo>
                  <a:cubicBezTo>
                    <a:pt x="23" y="139"/>
                    <a:pt x="20" y="140"/>
                    <a:pt x="15" y="140"/>
                  </a:cubicBezTo>
                  <a:cubicBezTo>
                    <a:pt x="10" y="140"/>
                    <a:pt x="6" y="138"/>
                    <a:pt x="4" y="135"/>
                  </a:cubicBezTo>
                  <a:cubicBezTo>
                    <a:pt x="2" y="132"/>
                    <a:pt x="0" y="129"/>
                    <a:pt x="0" y="127"/>
                  </a:cubicBezTo>
                  <a:cubicBezTo>
                    <a:pt x="0" y="13"/>
                    <a:pt x="0" y="13"/>
                    <a:pt x="0" y="13"/>
                  </a:cubicBezTo>
                  <a:cubicBezTo>
                    <a:pt x="0" y="10"/>
                    <a:pt x="2" y="7"/>
                    <a:pt x="5" y="4"/>
                  </a:cubicBezTo>
                  <a:cubicBezTo>
                    <a:pt x="8" y="2"/>
                    <a:pt x="11" y="0"/>
                    <a:pt x="15" y="0"/>
                  </a:cubicBezTo>
                  <a:cubicBezTo>
                    <a:pt x="19" y="0"/>
                    <a:pt x="23" y="1"/>
                    <a:pt x="25" y="4"/>
                  </a:cubicBezTo>
                  <a:cubicBezTo>
                    <a:pt x="28" y="7"/>
                    <a:pt x="30" y="10"/>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1"/>
            <p:cNvSpPr>
              <a:spLocks/>
            </p:cNvSpPr>
            <p:nvPr userDrawn="1"/>
          </p:nvSpPr>
          <p:spPr bwMode="auto">
            <a:xfrm>
              <a:off x="4781551" y="741363"/>
              <a:ext cx="476250" cy="520700"/>
            </a:xfrm>
            <a:custGeom>
              <a:avLst/>
              <a:gdLst>
                <a:gd name="T0" fmla="*/ 101 w 127"/>
                <a:gd name="T1" fmla="*/ 128 h 139"/>
                <a:gd name="T2" fmla="*/ 97 w 127"/>
                <a:gd name="T3" fmla="*/ 131 h 139"/>
                <a:gd name="T4" fmla="*/ 88 w 127"/>
                <a:gd name="T5" fmla="*/ 135 h 139"/>
                <a:gd name="T6" fmla="*/ 77 w 127"/>
                <a:gd name="T7" fmla="*/ 138 h 139"/>
                <a:gd name="T8" fmla="*/ 67 w 127"/>
                <a:gd name="T9" fmla="*/ 139 h 139"/>
                <a:gd name="T10" fmla="*/ 46 w 127"/>
                <a:gd name="T11" fmla="*/ 135 h 139"/>
                <a:gd name="T12" fmla="*/ 31 w 127"/>
                <a:gd name="T13" fmla="*/ 129 h 139"/>
                <a:gd name="T14" fmla="*/ 20 w 127"/>
                <a:gd name="T15" fmla="*/ 119 h 139"/>
                <a:gd name="T16" fmla="*/ 9 w 127"/>
                <a:gd name="T17" fmla="*/ 106 h 139"/>
                <a:gd name="T18" fmla="*/ 2 w 127"/>
                <a:gd name="T19" fmla="*/ 89 h 139"/>
                <a:gd name="T20" fmla="*/ 0 w 127"/>
                <a:gd name="T21" fmla="*/ 67 h 139"/>
                <a:gd name="T22" fmla="*/ 2 w 127"/>
                <a:gd name="T23" fmla="*/ 52 h 139"/>
                <a:gd name="T24" fmla="*/ 7 w 127"/>
                <a:gd name="T25" fmla="*/ 36 h 139"/>
                <a:gd name="T26" fmla="*/ 21 w 127"/>
                <a:gd name="T27" fmla="*/ 17 h 139"/>
                <a:gd name="T28" fmla="*/ 43 w 127"/>
                <a:gd name="T29" fmla="*/ 5 h 139"/>
                <a:gd name="T30" fmla="*/ 61 w 127"/>
                <a:gd name="T31" fmla="*/ 0 h 139"/>
                <a:gd name="T32" fmla="*/ 79 w 127"/>
                <a:gd name="T33" fmla="*/ 1 h 139"/>
                <a:gd name="T34" fmla="*/ 98 w 127"/>
                <a:gd name="T35" fmla="*/ 8 h 139"/>
                <a:gd name="T36" fmla="*/ 112 w 127"/>
                <a:gd name="T37" fmla="*/ 18 h 139"/>
                <a:gd name="T38" fmla="*/ 122 w 127"/>
                <a:gd name="T39" fmla="*/ 29 h 139"/>
                <a:gd name="T40" fmla="*/ 126 w 127"/>
                <a:gd name="T41" fmla="*/ 39 h 139"/>
                <a:gd name="T42" fmla="*/ 122 w 127"/>
                <a:gd name="T43" fmla="*/ 46 h 139"/>
                <a:gd name="T44" fmla="*/ 114 w 127"/>
                <a:gd name="T45" fmla="*/ 50 h 139"/>
                <a:gd name="T46" fmla="*/ 107 w 127"/>
                <a:gd name="T47" fmla="*/ 48 h 139"/>
                <a:gd name="T48" fmla="*/ 101 w 127"/>
                <a:gd name="T49" fmla="*/ 42 h 139"/>
                <a:gd name="T50" fmla="*/ 94 w 127"/>
                <a:gd name="T51" fmla="*/ 34 h 139"/>
                <a:gd name="T52" fmla="*/ 82 w 127"/>
                <a:gd name="T53" fmla="*/ 27 h 139"/>
                <a:gd name="T54" fmla="*/ 62 w 127"/>
                <a:gd name="T55" fmla="*/ 23 h 139"/>
                <a:gd name="T56" fmla="*/ 42 w 127"/>
                <a:gd name="T57" fmla="*/ 30 h 139"/>
                <a:gd name="T58" fmla="*/ 29 w 127"/>
                <a:gd name="T59" fmla="*/ 47 h 139"/>
                <a:gd name="T60" fmla="*/ 25 w 127"/>
                <a:gd name="T61" fmla="*/ 67 h 139"/>
                <a:gd name="T62" fmla="*/ 27 w 127"/>
                <a:gd name="T63" fmla="*/ 84 h 139"/>
                <a:gd name="T64" fmla="*/ 35 w 127"/>
                <a:gd name="T65" fmla="*/ 100 h 139"/>
                <a:gd name="T66" fmla="*/ 48 w 127"/>
                <a:gd name="T67" fmla="*/ 112 h 139"/>
                <a:gd name="T68" fmla="*/ 66 w 127"/>
                <a:gd name="T69" fmla="*/ 115 h 139"/>
                <a:gd name="T70" fmla="*/ 83 w 127"/>
                <a:gd name="T71" fmla="*/ 113 h 139"/>
                <a:gd name="T72" fmla="*/ 93 w 127"/>
                <a:gd name="T73" fmla="*/ 108 h 139"/>
                <a:gd name="T74" fmla="*/ 99 w 127"/>
                <a:gd name="T75" fmla="*/ 102 h 139"/>
                <a:gd name="T76" fmla="*/ 103 w 127"/>
                <a:gd name="T77" fmla="*/ 96 h 139"/>
                <a:gd name="T78" fmla="*/ 105 w 127"/>
                <a:gd name="T79" fmla="*/ 93 h 139"/>
                <a:gd name="T80" fmla="*/ 105 w 127"/>
                <a:gd name="T81" fmla="*/ 91 h 139"/>
                <a:gd name="T82" fmla="*/ 104 w 127"/>
                <a:gd name="T83" fmla="*/ 90 h 139"/>
                <a:gd name="T84" fmla="*/ 100 w 127"/>
                <a:gd name="T85" fmla="*/ 89 h 139"/>
                <a:gd name="T86" fmla="*/ 83 w 127"/>
                <a:gd name="T87" fmla="*/ 89 h 139"/>
                <a:gd name="T88" fmla="*/ 76 w 127"/>
                <a:gd name="T89" fmla="*/ 86 h 139"/>
                <a:gd name="T90" fmla="*/ 73 w 127"/>
                <a:gd name="T91" fmla="*/ 78 h 139"/>
                <a:gd name="T92" fmla="*/ 76 w 127"/>
                <a:gd name="T93" fmla="*/ 70 h 139"/>
                <a:gd name="T94" fmla="*/ 83 w 127"/>
                <a:gd name="T95" fmla="*/ 67 h 139"/>
                <a:gd name="T96" fmla="*/ 103 w 127"/>
                <a:gd name="T97" fmla="*/ 67 h 139"/>
                <a:gd name="T98" fmla="*/ 114 w 127"/>
                <a:gd name="T99" fmla="*/ 69 h 139"/>
                <a:gd name="T100" fmla="*/ 123 w 127"/>
                <a:gd name="T101" fmla="*/ 73 h 139"/>
                <a:gd name="T102" fmla="*/ 126 w 127"/>
                <a:gd name="T103" fmla="*/ 80 h 139"/>
                <a:gd name="T104" fmla="*/ 127 w 127"/>
                <a:gd name="T105" fmla="*/ 87 h 139"/>
                <a:gd name="T106" fmla="*/ 127 w 127"/>
                <a:gd name="T107" fmla="*/ 124 h 139"/>
                <a:gd name="T108" fmla="*/ 124 w 127"/>
                <a:gd name="T109" fmla="*/ 132 h 139"/>
                <a:gd name="T110" fmla="*/ 116 w 127"/>
                <a:gd name="T111" fmla="*/ 136 h 139"/>
                <a:gd name="T112" fmla="*/ 108 w 127"/>
                <a:gd name="T113" fmla="*/ 133 h 139"/>
                <a:gd name="T114" fmla="*/ 105 w 127"/>
                <a:gd name="T115" fmla="*/ 127 h 139"/>
                <a:gd name="T116" fmla="*/ 105 w 127"/>
                <a:gd name="T117" fmla="*/ 125 h 139"/>
                <a:gd name="T118" fmla="*/ 101 w 127"/>
                <a:gd name="T119" fmla="*/ 12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39">
                  <a:moveTo>
                    <a:pt x="101" y="128"/>
                  </a:moveTo>
                  <a:cubicBezTo>
                    <a:pt x="100" y="129"/>
                    <a:pt x="98" y="130"/>
                    <a:pt x="97" y="131"/>
                  </a:cubicBezTo>
                  <a:cubicBezTo>
                    <a:pt x="95" y="132"/>
                    <a:pt x="92" y="133"/>
                    <a:pt x="88" y="135"/>
                  </a:cubicBezTo>
                  <a:cubicBezTo>
                    <a:pt x="84" y="136"/>
                    <a:pt x="80" y="137"/>
                    <a:pt x="77" y="138"/>
                  </a:cubicBezTo>
                  <a:cubicBezTo>
                    <a:pt x="74" y="139"/>
                    <a:pt x="71" y="139"/>
                    <a:pt x="67" y="139"/>
                  </a:cubicBezTo>
                  <a:cubicBezTo>
                    <a:pt x="59" y="139"/>
                    <a:pt x="52" y="138"/>
                    <a:pt x="46" y="135"/>
                  </a:cubicBezTo>
                  <a:cubicBezTo>
                    <a:pt x="40" y="133"/>
                    <a:pt x="35" y="131"/>
                    <a:pt x="31" y="129"/>
                  </a:cubicBezTo>
                  <a:cubicBezTo>
                    <a:pt x="27" y="127"/>
                    <a:pt x="23" y="124"/>
                    <a:pt x="20" y="119"/>
                  </a:cubicBezTo>
                  <a:cubicBezTo>
                    <a:pt x="16" y="115"/>
                    <a:pt x="12" y="111"/>
                    <a:pt x="9" y="106"/>
                  </a:cubicBezTo>
                  <a:cubicBezTo>
                    <a:pt x="6" y="101"/>
                    <a:pt x="4" y="95"/>
                    <a:pt x="2" y="89"/>
                  </a:cubicBezTo>
                  <a:cubicBezTo>
                    <a:pt x="1" y="82"/>
                    <a:pt x="0" y="75"/>
                    <a:pt x="0" y="67"/>
                  </a:cubicBezTo>
                  <a:cubicBezTo>
                    <a:pt x="0" y="62"/>
                    <a:pt x="1" y="57"/>
                    <a:pt x="2" y="52"/>
                  </a:cubicBezTo>
                  <a:cubicBezTo>
                    <a:pt x="2" y="47"/>
                    <a:pt x="4" y="42"/>
                    <a:pt x="7" y="36"/>
                  </a:cubicBezTo>
                  <a:cubicBezTo>
                    <a:pt x="10" y="30"/>
                    <a:pt x="15" y="23"/>
                    <a:pt x="21" y="17"/>
                  </a:cubicBezTo>
                  <a:cubicBezTo>
                    <a:pt x="28" y="11"/>
                    <a:pt x="35" y="7"/>
                    <a:pt x="43" y="5"/>
                  </a:cubicBezTo>
                  <a:cubicBezTo>
                    <a:pt x="50" y="2"/>
                    <a:pt x="56" y="1"/>
                    <a:pt x="61" y="0"/>
                  </a:cubicBezTo>
                  <a:cubicBezTo>
                    <a:pt x="67" y="0"/>
                    <a:pt x="73" y="0"/>
                    <a:pt x="79" y="1"/>
                  </a:cubicBezTo>
                  <a:cubicBezTo>
                    <a:pt x="86" y="2"/>
                    <a:pt x="92" y="5"/>
                    <a:pt x="98" y="8"/>
                  </a:cubicBezTo>
                  <a:cubicBezTo>
                    <a:pt x="103" y="11"/>
                    <a:pt x="108" y="14"/>
                    <a:pt x="112" y="18"/>
                  </a:cubicBezTo>
                  <a:cubicBezTo>
                    <a:pt x="116" y="22"/>
                    <a:pt x="120" y="25"/>
                    <a:pt x="122" y="29"/>
                  </a:cubicBezTo>
                  <a:cubicBezTo>
                    <a:pt x="125" y="32"/>
                    <a:pt x="126" y="36"/>
                    <a:pt x="126" y="39"/>
                  </a:cubicBezTo>
                  <a:cubicBezTo>
                    <a:pt x="125" y="41"/>
                    <a:pt x="124" y="44"/>
                    <a:pt x="122" y="46"/>
                  </a:cubicBezTo>
                  <a:cubicBezTo>
                    <a:pt x="120" y="48"/>
                    <a:pt x="117" y="49"/>
                    <a:pt x="114" y="50"/>
                  </a:cubicBezTo>
                  <a:cubicBezTo>
                    <a:pt x="111" y="50"/>
                    <a:pt x="109" y="49"/>
                    <a:pt x="107" y="48"/>
                  </a:cubicBezTo>
                  <a:cubicBezTo>
                    <a:pt x="105" y="47"/>
                    <a:pt x="103" y="45"/>
                    <a:pt x="101" y="42"/>
                  </a:cubicBezTo>
                  <a:cubicBezTo>
                    <a:pt x="99" y="40"/>
                    <a:pt x="97" y="37"/>
                    <a:pt x="94" y="34"/>
                  </a:cubicBezTo>
                  <a:cubicBezTo>
                    <a:pt x="92" y="32"/>
                    <a:pt x="88" y="29"/>
                    <a:pt x="82" y="27"/>
                  </a:cubicBezTo>
                  <a:cubicBezTo>
                    <a:pt x="77" y="24"/>
                    <a:pt x="70" y="23"/>
                    <a:pt x="62" y="23"/>
                  </a:cubicBezTo>
                  <a:cubicBezTo>
                    <a:pt x="55" y="24"/>
                    <a:pt x="48" y="26"/>
                    <a:pt x="42" y="30"/>
                  </a:cubicBezTo>
                  <a:cubicBezTo>
                    <a:pt x="36" y="34"/>
                    <a:pt x="32" y="40"/>
                    <a:pt x="29" y="47"/>
                  </a:cubicBezTo>
                  <a:cubicBezTo>
                    <a:pt x="26" y="54"/>
                    <a:pt x="25" y="61"/>
                    <a:pt x="25" y="67"/>
                  </a:cubicBezTo>
                  <a:cubicBezTo>
                    <a:pt x="24" y="73"/>
                    <a:pt x="25" y="79"/>
                    <a:pt x="27" y="84"/>
                  </a:cubicBezTo>
                  <a:cubicBezTo>
                    <a:pt x="28" y="90"/>
                    <a:pt x="31" y="95"/>
                    <a:pt x="35" y="100"/>
                  </a:cubicBezTo>
                  <a:cubicBezTo>
                    <a:pt x="38" y="106"/>
                    <a:pt x="43" y="110"/>
                    <a:pt x="48" y="112"/>
                  </a:cubicBezTo>
                  <a:cubicBezTo>
                    <a:pt x="53" y="114"/>
                    <a:pt x="59" y="115"/>
                    <a:pt x="66" y="115"/>
                  </a:cubicBezTo>
                  <a:cubicBezTo>
                    <a:pt x="73" y="115"/>
                    <a:pt x="79" y="115"/>
                    <a:pt x="83" y="113"/>
                  </a:cubicBezTo>
                  <a:cubicBezTo>
                    <a:pt x="87" y="111"/>
                    <a:pt x="90" y="110"/>
                    <a:pt x="93" y="108"/>
                  </a:cubicBezTo>
                  <a:cubicBezTo>
                    <a:pt x="95" y="106"/>
                    <a:pt x="98" y="104"/>
                    <a:pt x="99" y="102"/>
                  </a:cubicBezTo>
                  <a:cubicBezTo>
                    <a:pt x="101" y="100"/>
                    <a:pt x="103" y="98"/>
                    <a:pt x="103" y="96"/>
                  </a:cubicBezTo>
                  <a:cubicBezTo>
                    <a:pt x="105" y="93"/>
                    <a:pt x="105" y="93"/>
                    <a:pt x="105" y="93"/>
                  </a:cubicBezTo>
                  <a:cubicBezTo>
                    <a:pt x="105" y="92"/>
                    <a:pt x="105" y="92"/>
                    <a:pt x="105" y="91"/>
                  </a:cubicBezTo>
                  <a:cubicBezTo>
                    <a:pt x="105" y="90"/>
                    <a:pt x="104" y="90"/>
                    <a:pt x="104" y="90"/>
                  </a:cubicBezTo>
                  <a:cubicBezTo>
                    <a:pt x="103" y="89"/>
                    <a:pt x="102" y="89"/>
                    <a:pt x="100" y="89"/>
                  </a:cubicBezTo>
                  <a:cubicBezTo>
                    <a:pt x="83" y="89"/>
                    <a:pt x="83" y="89"/>
                    <a:pt x="83" y="89"/>
                  </a:cubicBezTo>
                  <a:cubicBezTo>
                    <a:pt x="81" y="89"/>
                    <a:pt x="78" y="88"/>
                    <a:pt x="76" y="86"/>
                  </a:cubicBezTo>
                  <a:cubicBezTo>
                    <a:pt x="74" y="84"/>
                    <a:pt x="73" y="82"/>
                    <a:pt x="73" y="78"/>
                  </a:cubicBezTo>
                  <a:cubicBezTo>
                    <a:pt x="73" y="75"/>
                    <a:pt x="74" y="72"/>
                    <a:pt x="76" y="70"/>
                  </a:cubicBezTo>
                  <a:cubicBezTo>
                    <a:pt x="79" y="68"/>
                    <a:pt x="81" y="67"/>
                    <a:pt x="83" y="67"/>
                  </a:cubicBezTo>
                  <a:cubicBezTo>
                    <a:pt x="103" y="67"/>
                    <a:pt x="103" y="67"/>
                    <a:pt x="103" y="67"/>
                  </a:cubicBezTo>
                  <a:cubicBezTo>
                    <a:pt x="106" y="67"/>
                    <a:pt x="110" y="68"/>
                    <a:pt x="114" y="69"/>
                  </a:cubicBezTo>
                  <a:cubicBezTo>
                    <a:pt x="118" y="69"/>
                    <a:pt x="121" y="71"/>
                    <a:pt x="123" y="73"/>
                  </a:cubicBezTo>
                  <a:cubicBezTo>
                    <a:pt x="124" y="74"/>
                    <a:pt x="126" y="77"/>
                    <a:pt x="126" y="80"/>
                  </a:cubicBezTo>
                  <a:cubicBezTo>
                    <a:pt x="127" y="82"/>
                    <a:pt x="127" y="85"/>
                    <a:pt x="127" y="87"/>
                  </a:cubicBezTo>
                  <a:cubicBezTo>
                    <a:pt x="127" y="124"/>
                    <a:pt x="127" y="124"/>
                    <a:pt x="127" y="124"/>
                  </a:cubicBezTo>
                  <a:cubicBezTo>
                    <a:pt x="127" y="127"/>
                    <a:pt x="126" y="130"/>
                    <a:pt x="124" y="132"/>
                  </a:cubicBezTo>
                  <a:cubicBezTo>
                    <a:pt x="122" y="134"/>
                    <a:pt x="119" y="136"/>
                    <a:pt x="116" y="136"/>
                  </a:cubicBezTo>
                  <a:cubicBezTo>
                    <a:pt x="112" y="136"/>
                    <a:pt x="110" y="135"/>
                    <a:pt x="108" y="133"/>
                  </a:cubicBezTo>
                  <a:cubicBezTo>
                    <a:pt x="105" y="131"/>
                    <a:pt x="104" y="129"/>
                    <a:pt x="105" y="127"/>
                  </a:cubicBezTo>
                  <a:cubicBezTo>
                    <a:pt x="105" y="125"/>
                    <a:pt x="105" y="125"/>
                    <a:pt x="105" y="125"/>
                  </a:cubicBezTo>
                  <a:cubicBezTo>
                    <a:pt x="103" y="126"/>
                    <a:pt x="102" y="127"/>
                    <a:pt x="101"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
            <p:cNvSpPr>
              <a:spLocks/>
            </p:cNvSpPr>
            <p:nvPr userDrawn="1"/>
          </p:nvSpPr>
          <p:spPr bwMode="auto">
            <a:xfrm>
              <a:off x="5362576" y="738188"/>
              <a:ext cx="107950" cy="523875"/>
            </a:xfrm>
            <a:custGeom>
              <a:avLst/>
              <a:gdLst>
                <a:gd name="T0" fmla="*/ 29 w 29"/>
                <a:gd name="T1" fmla="*/ 13 h 140"/>
                <a:gd name="T2" fmla="*/ 29 w 29"/>
                <a:gd name="T3" fmla="*/ 127 h 140"/>
                <a:gd name="T4" fmla="*/ 25 w 29"/>
                <a:gd name="T5" fmla="*/ 136 h 140"/>
                <a:gd name="T6" fmla="*/ 14 w 29"/>
                <a:gd name="T7" fmla="*/ 140 h 140"/>
                <a:gd name="T8" fmla="*/ 3 w 29"/>
                <a:gd name="T9" fmla="*/ 135 h 140"/>
                <a:gd name="T10" fmla="*/ 0 w 29"/>
                <a:gd name="T11" fmla="*/ 127 h 140"/>
                <a:gd name="T12" fmla="*/ 0 w 29"/>
                <a:gd name="T13" fmla="*/ 13 h 140"/>
                <a:gd name="T14" fmla="*/ 4 w 29"/>
                <a:gd name="T15" fmla="*/ 4 h 140"/>
                <a:gd name="T16" fmla="*/ 14 w 29"/>
                <a:gd name="T17" fmla="*/ 0 h 140"/>
                <a:gd name="T18" fmla="*/ 25 w 29"/>
                <a:gd name="T19" fmla="*/ 4 h 140"/>
                <a:gd name="T20" fmla="*/ 29 w 29"/>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40">
                  <a:moveTo>
                    <a:pt x="29" y="13"/>
                  </a:moveTo>
                  <a:cubicBezTo>
                    <a:pt x="29" y="127"/>
                    <a:pt x="29" y="127"/>
                    <a:pt x="29" y="127"/>
                  </a:cubicBezTo>
                  <a:cubicBezTo>
                    <a:pt x="29" y="130"/>
                    <a:pt x="28" y="133"/>
                    <a:pt x="25" y="136"/>
                  </a:cubicBezTo>
                  <a:cubicBezTo>
                    <a:pt x="23" y="139"/>
                    <a:pt x="19" y="140"/>
                    <a:pt x="14" y="140"/>
                  </a:cubicBezTo>
                  <a:cubicBezTo>
                    <a:pt x="9" y="140"/>
                    <a:pt x="6" y="138"/>
                    <a:pt x="3" y="135"/>
                  </a:cubicBezTo>
                  <a:cubicBezTo>
                    <a:pt x="1" y="132"/>
                    <a:pt x="0" y="129"/>
                    <a:pt x="0" y="127"/>
                  </a:cubicBezTo>
                  <a:cubicBezTo>
                    <a:pt x="0" y="13"/>
                    <a:pt x="0" y="13"/>
                    <a:pt x="0" y="13"/>
                  </a:cubicBezTo>
                  <a:cubicBezTo>
                    <a:pt x="0" y="10"/>
                    <a:pt x="1" y="7"/>
                    <a:pt x="4" y="4"/>
                  </a:cubicBezTo>
                  <a:cubicBezTo>
                    <a:pt x="7" y="2"/>
                    <a:pt x="10" y="0"/>
                    <a:pt x="14" y="0"/>
                  </a:cubicBezTo>
                  <a:cubicBezTo>
                    <a:pt x="18" y="0"/>
                    <a:pt x="22" y="1"/>
                    <a:pt x="25" y="4"/>
                  </a:cubicBezTo>
                  <a:cubicBezTo>
                    <a:pt x="28" y="7"/>
                    <a:pt x="29" y="10"/>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3"/>
            <p:cNvSpPr>
              <a:spLocks/>
            </p:cNvSpPr>
            <p:nvPr userDrawn="1"/>
          </p:nvSpPr>
          <p:spPr bwMode="auto">
            <a:xfrm>
              <a:off x="5545138" y="730250"/>
              <a:ext cx="473075" cy="528637"/>
            </a:xfrm>
            <a:custGeom>
              <a:avLst/>
              <a:gdLst>
                <a:gd name="T0" fmla="*/ 77 w 126"/>
                <a:gd name="T1" fmla="*/ 26 h 141"/>
                <a:gd name="T2" fmla="*/ 77 w 126"/>
                <a:gd name="T3" fmla="*/ 129 h 141"/>
                <a:gd name="T4" fmla="*/ 74 w 126"/>
                <a:gd name="T5" fmla="*/ 137 h 141"/>
                <a:gd name="T6" fmla="*/ 64 w 126"/>
                <a:gd name="T7" fmla="*/ 141 h 141"/>
                <a:gd name="T8" fmla="*/ 53 w 126"/>
                <a:gd name="T9" fmla="*/ 137 h 141"/>
                <a:gd name="T10" fmla="*/ 48 w 126"/>
                <a:gd name="T11" fmla="*/ 129 h 141"/>
                <a:gd name="T12" fmla="*/ 48 w 126"/>
                <a:gd name="T13" fmla="*/ 26 h 141"/>
                <a:gd name="T14" fmla="*/ 12 w 126"/>
                <a:gd name="T15" fmla="*/ 26 h 141"/>
                <a:gd name="T16" fmla="*/ 4 w 126"/>
                <a:gd name="T17" fmla="*/ 23 h 141"/>
                <a:gd name="T18" fmla="*/ 0 w 126"/>
                <a:gd name="T19" fmla="*/ 13 h 141"/>
                <a:gd name="T20" fmla="*/ 4 w 126"/>
                <a:gd name="T21" fmla="*/ 3 h 141"/>
                <a:gd name="T22" fmla="*/ 12 w 126"/>
                <a:gd name="T23" fmla="*/ 0 h 141"/>
                <a:gd name="T24" fmla="*/ 113 w 126"/>
                <a:gd name="T25" fmla="*/ 0 h 141"/>
                <a:gd name="T26" fmla="*/ 122 w 126"/>
                <a:gd name="T27" fmla="*/ 3 h 141"/>
                <a:gd name="T28" fmla="*/ 126 w 126"/>
                <a:gd name="T29" fmla="*/ 12 h 141"/>
                <a:gd name="T30" fmla="*/ 122 w 126"/>
                <a:gd name="T31" fmla="*/ 22 h 141"/>
                <a:gd name="T32" fmla="*/ 113 w 126"/>
                <a:gd name="T33" fmla="*/ 26 h 141"/>
                <a:gd name="T34" fmla="*/ 77 w 126"/>
                <a:gd name="T35" fmla="*/ 2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141">
                  <a:moveTo>
                    <a:pt x="77" y="26"/>
                  </a:moveTo>
                  <a:cubicBezTo>
                    <a:pt x="77" y="129"/>
                    <a:pt x="77" y="129"/>
                    <a:pt x="77" y="129"/>
                  </a:cubicBezTo>
                  <a:cubicBezTo>
                    <a:pt x="77" y="131"/>
                    <a:pt x="76" y="134"/>
                    <a:pt x="74" y="137"/>
                  </a:cubicBezTo>
                  <a:cubicBezTo>
                    <a:pt x="72" y="139"/>
                    <a:pt x="69" y="141"/>
                    <a:pt x="64" y="141"/>
                  </a:cubicBezTo>
                  <a:cubicBezTo>
                    <a:pt x="60" y="141"/>
                    <a:pt x="56" y="140"/>
                    <a:pt x="53" y="137"/>
                  </a:cubicBezTo>
                  <a:cubicBezTo>
                    <a:pt x="50" y="135"/>
                    <a:pt x="48" y="132"/>
                    <a:pt x="48" y="129"/>
                  </a:cubicBezTo>
                  <a:cubicBezTo>
                    <a:pt x="48" y="26"/>
                    <a:pt x="48" y="26"/>
                    <a:pt x="48" y="26"/>
                  </a:cubicBezTo>
                  <a:cubicBezTo>
                    <a:pt x="12" y="26"/>
                    <a:pt x="12" y="26"/>
                    <a:pt x="12" y="26"/>
                  </a:cubicBezTo>
                  <a:cubicBezTo>
                    <a:pt x="9" y="26"/>
                    <a:pt x="7" y="25"/>
                    <a:pt x="4" y="23"/>
                  </a:cubicBezTo>
                  <a:cubicBezTo>
                    <a:pt x="1" y="20"/>
                    <a:pt x="0" y="17"/>
                    <a:pt x="0" y="13"/>
                  </a:cubicBezTo>
                  <a:cubicBezTo>
                    <a:pt x="0" y="8"/>
                    <a:pt x="2" y="5"/>
                    <a:pt x="4" y="3"/>
                  </a:cubicBezTo>
                  <a:cubicBezTo>
                    <a:pt x="7" y="1"/>
                    <a:pt x="9" y="0"/>
                    <a:pt x="12" y="0"/>
                  </a:cubicBezTo>
                  <a:cubicBezTo>
                    <a:pt x="113" y="0"/>
                    <a:pt x="113" y="0"/>
                    <a:pt x="113" y="0"/>
                  </a:cubicBezTo>
                  <a:cubicBezTo>
                    <a:pt x="117" y="0"/>
                    <a:pt x="120" y="1"/>
                    <a:pt x="122" y="3"/>
                  </a:cubicBezTo>
                  <a:cubicBezTo>
                    <a:pt x="125" y="6"/>
                    <a:pt x="126" y="9"/>
                    <a:pt x="126" y="12"/>
                  </a:cubicBezTo>
                  <a:cubicBezTo>
                    <a:pt x="126" y="16"/>
                    <a:pt x="125" y="19"/>
                    <a:pt x="122" y="22"/>
                  </a:cubicBezTo>
                  <a:cubicBezTo>
                    <a:pt x="120" y="25"/>
                    <a:pt x="117" y="26"/>
                    <a:pt x="113" y="26"/>
                  </a:cubicBezTo>
                  <a:lnTo>
                    <a:pt x="7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4"/>
            <p:cNvSpPr>
              <a:spLocks noEditPoints="1"/>
            </p:cNvSpPr>
            <p:nvPr userDrawn="1"/>
          </p:nvSpPr>
          <p:spPr bwMode="auto">
            <a:xfrm>
              <a:off x="5954713" y="738188"/>
              <a:ext cx="484188" cy="531812"/>
            </a:xfrm>
            <a:custGeom>
              <a:avLst/>
              <a:gdLst>
                <a:gd name="T0" fmla="*/ 35 w 129"/>
                <a:gd name="T1" fmla="*/ 111 h 142"/>
                <a:gd name="T2" fmla="*/ 26 w 129"/>
                <a:gd name="T3" fmla="*/ 131 h 142"/>
                <a:gd name="T4" fmla="*/ 22 w 129"/>
                <a:gd name="T5" fmla="*/ 139 h 142"/>
                <a:gd name="T6" fmla="*/ 13 w 129"/>
                <a:gd name="T7" fmla="*/ 141 h 142"/>
                <a:gd name="T8" fmla="*/ 3 w 129"/>
                <a:gd name="T9" fmla="*/ 137 h 142"/>
                <a:gd name="T10" fmla="*/ 0 w 129"/>
                <a:gd name="T11" fmla="*/ 130 h 142"/>
                <a:gd name="T12" fmla="*/ 2 w 129"/>
                <a:gd name="T13" fmla="*/ 123 h 142"/>
                <a:gd name="T14" fmla="*/ 36 w 129"/>
                <a:gd name="T15" fmla="*/ 30 h 142"/>
                <a:gd name="T16" fmla="*/ 42 w 129"/>
                <a:gd name="T17" fmla="*/ 16 h 142"/>
                <a:gd name="T18" fmla="*/ 50 w 129"/>
                <a:gd name="T19" fmla="*/ 5 h 142"/>
                <a:gd name="T20" fmla="*/ 65 w 129"/>
                <a:gd name="T21" fmla="*/ 0 h 142"/>
                <a:gd name="T22" fmla="*/ 80 w 129"/>
                <a:gd name="T23" fmla="*/ 3 h 142"/>
                <a:gd name="T24" fmla="*/ 89 w 129"/>
                <a:gd name="T25" fmla="*/ 14 h 142"/>
                <a:gd name="T26" fmla="*/ 96 w 129"/>
                <a:gd name="T27" fmla="*/ 31 h 142"/>
                <a:gd name="T28" fmla="*/ 128 w 129"/>
                <a:gd name="T29" fmla="*/ 122 h 142"/>
                <a:gd name="T30" fmla="*/ 129 w 129"/>
                <a:gd name="T31" fmla="*/ 130 h 142"/>
                <a:gd name="T32" fmla="*/ 126 w 129"/>
                <a:gd name="T33" fmla="*/ 138 h 142"/>
                <a:gd name="T34" fmla="*/ 116 w 129"/>
                <a:gd name="T35" fmla="*/ 142 h 142"/>
                <a:gd name="T36" fmla="*/ 107 w 129"/>
                <a:gd name="T37" fmla="*/ 140 h 142"/>
                <a:gd name="T38" fmla="*/ 103 w 129"/>
                <a:gd name="T39" fmla="*/ 133 h 142"/>
                <a:gd name="T40" fmla="*/ 95 w 129"/>
                <a:gd name="T41" fmla="*/ 111 h 142"/>
                <a:gd name="T42" fmla="*/ 35 w 129"/>
                <a:gd name="T43" fmla="*/ 111 h 142"/>
                <a:gd name="T44" fmla="*/ 86 w 129"/>
                <a:gd name="T45" fmla="*/ 84 h 142"/>
                <a:gd name="T46" fmla="*/ 69 w 129"/>
                <a:gd name="T47" fmla="*/ 30 h 142"/>
                <a:gd name="T48" fmla="*/ 68 w 129"/>
                <a:gd name="T49" fmla="*/ 26 h 142"/>
                <a:gd name="T50" fmla="*/ 66 w 129"/>
                <a:gd name="T51" fmla="*/ 25 h 142"/>
                <a:gd name="T52" fmla="*/ 64 w 129"/>
                <a:gd name="T53" fmla="*/ 27 h 142"/>
                <a:gd name="T54" fmla="*/ 63 w 129"/>
                <a:gd name="T55" fmla="*/ 30 h 142"/>
                <a:gd name="T56" fmla="*/ 44 w 129"/>
                <a:gd name="T57" fmla="*/ 84 h 142"/>
                <a:gd name="T58" fmla="*/ 86 w 129"/>
                <a:gd name="T59" fmla="*/ 8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42">
                  <a:moveTo>
                    <a:pt x="35" y="111"/>
                  </a:moveTo>
                  <a:cubicBezTo>
                    <a:pt x="26" y="131"/>
                    <a:pt x="26" y="131"/>
                    <a:pt x="26" y="131"/>
                  </a:cubicBezTo>
                  <a:cubicBezTo>
                    <a:pt x="25" y="134"/>
                    <a:pt x="24" y="137"/>
                    <a:pt x="22" y="139"/>
                  </a:cubicBezTo>
                  <a:cubicBezTo>
                    <a:pt x="21" y="141"/>
                    <a:pt x="18" y="142"/>
                    <a:pt x="13" y="141"/>
                  </a:cubicBezTo>
                  <a:cubicBezTo>
                    <a:pt x="8" y="141"/>
                    <a:pt x="5" y="140"/>
                    <a:pt x="3" y="137"/>
                  </a:cubicBezTo>
                  <a:cubicBezTo>
                    <a:pt x="1" y="134"/>
                    <a:pt x="0" y="132"/>
                    <a:pt x="0" y="130"/>
                  </a:cubicBezTo>
                  <a:cubicBezTo>
                    <a:pt x="0" y="127"/>
                    <a:pt x="1" y="125"/>
                    <a:pt x="2" y="123"/>
                  </a:cubicBezTo>
                  <a:cubicBezTo>
                    <a:pt x="36" y="30"/>
                    <a:pt x="36" y="30"/>
                    <a:pt x="36" y="30"/>
                  </a:cubicBezTo>
                  <a:cubicBezTo>
                    <a:pt x="38" y="25"/>
                    <a:pt x="40" y="20"/>
                    <a:pt x="42" y="16"/>
                  </a:cubicBezTo>
                  <a:cubicBezTo>
                    <a:pt x="44" y="12"/>
                    <a:pt x="47" y="8"/>
                    <a:pt x="50" y="5"/>
                  </a:cubicBezTo>
                  <a:cubicBezTo>
                    <a:pt x="53" y="2"/>
                    <a:pt x="58" y="1"/>
                    <a:pt x="65" y="0"/>
                  </a:cubicBezTo>
                  <a:cubicBezTo>
                    <a:pt x="71" y="0"/>
                    <a:pt x="76" y="1"/>
                    <a:pt x="80" y="3"/>
                  </a:cubicBezTo>
                  <a:cubicBezTo>
                    <a:pt x="84" y="6"/>
                    <a:pt x="87" y="10"/>
                    <a:pt x="89" y="14"/>
                  </a:cubicBezTo>
                  <a:cubicBezTo>
                    <a:pt x="91" y="19"/>
                    <a:pt x="94" y="25"/>
                    <a:pt x="96" y="31"/>
                  </a:cubicBezTo>
                  <a:cubicBezTo>
                    <a:pt x="128" y="122"/>
                    <a:pt x="128" y="122"/>
                    <a:pt x="128" y="122"/>
                  </a:cubicBezTo>
                  <a:cubicBezTo>
                    <a:pt x="129" y="125"/>
                    <a:pt x="129" y="128"/>
                    <a:pt x="129" y="130"/>
                  </a:cubicBezTo>
                  <a:cubicBezTo>
                    <a:pt x="129" y="133"/>
                    <a:pt x="128" y="135"/>
                    <a:pt x="126" y="138"/>
                  </a:cubicBezTo>
                  <a:cubicBezTo>
                    <a:pt x="123" y="140"/>
                    <a:pt x="120" y="141"/>
                    <a:pt x="116" y="142"/>
                  </a:cubicBezTo>
                  <a:cubicBezTo>
                    <a:pt x="112" y="142"/>
                    <a:pt x="109" y="141"/>
                    <a:pt x="107" y="140"/>
                  </a:cubicBezTo>
                  <a:cubicBezTo>
                    <a:pt x="105" y="138"/>
                    <a:pt x="104" y="136"/>
                    <a:pt x="103" y="133"/>
                  </a:cubicBezTo>
                  <a:cubicBezTo>
                    <a:pt x="95" y="111"/>
                    <a:pt x="95" y="111"/>
                    <a:pt x="95" y="111"/>
                  </a:cubicBezTo>
                  <a:lnTo>
                    <a:pt x="35" y="111"/>
                  </a:lnTo>
                  <a:close/>
                  <a:moveTo>
                    <a:pt x="86" y="84"/>
                  </a:moveTo>
                  <a:cubicBezTo>
                    <a:pt x="69" y="30"/>
                    <a:pt x="69" y="30"/>
                    <a:pt x="69" y="30"/>
                  </a:cubicBezTo>
                  <a:cubicBezTo>
                    <a:pt x="69" y="28"/>
                    <a:pt x="68" y="27"/>
                    <a:pt x="68" y="26"/>
                  </a:cubicBezTo>
                  <a:cubicBezTo>
                    <a:pt x="67" y="25"/>
                    <a:pt x="67" y="25"/>
                    <a:pt x="66" y="25"/>
                  </a:cubicBezTo>
                  <a:cubicBezTo>
                    <a:pt x="66" y="25"/>
                    <a:pt x="65" y="26"/>
                    <a:pt x="64" y="27"/>
                  </a:cubicBezTo>
                  <a:cubicBezTo>
                    <a:pt x="63" y="30"/>
                    <a:pt x="63" y="30"/>
                    <a:pt x="63" y="30"/>
                  </a:cubicBezTo>
                  <a:cubicBezTo>
                    <a:pt x="44" y="84"/>
                    <a:pt x="44" y="84"/>
                    <a:pt x="44" y="84"/>
                  </a:cubicBezTo>
                  <a:lnTo>
                    <a:pt x="8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5"/>
            <p:cNvSpPr>
              <a:spLocks/>
            </p:cNvSpPr>
            <p:nvPr userDrawn="1"/>
          </p:nvSpPr>
          <p:spPr bwMode="auto">
            <a:xfrm>
              <a:off x="6486526" y="741363"/>
              <a:ext cx="442913" cy="520700"/>
            </a:xfrm>
            <a:custGeom>
              <a:avLst/>
              <a:gdLst>
                <a:gd name="T0" fmla="*/ 37 w 118"/>
                <a:gd name="T1" fmla="*/ 111 h 139"/>
                <a:gd name="T2" fmla="*/ 104 w 118"/>
                <a:gd name="T3" fmla="*/ 111 h 139"/>
                <a:gd name="T4" fmla="*/ 113 w 118"/>
                <a:gd name="T5" fmla="*/ 115 h 139"/>
                <a:gd name="T6" fmla="*/ 118 w 118"/>
                <a:gd name="T7" fmla="*/ 125 h 139"/>
                <a:gd name="T8" fmla="*/ 114 w 118"/>
                <a:gd name="T9" fmla="*/ 135 h 139"/>
                <a:gd name="T10" fmla="*/ 104 w 118"/>
                <a:gd name="T11" fmla="*/ 139 h 139"/>
                <a:gd name="T12" fmla="*/ 28 w 118"/>
                <a:gd name="T13" fmla="*/ 139 h 139"/>
                <a:gd name="T14" fmla="*/ 17 w 118"/>
                <a:gd name="T15" fmla="*/ 137 h 139"/>
                <a:gd name="T16" fmla="*/ 6 w 118"/>
                <a:gd name="T17" fmla="*/ 130 h 139"/>
                <a:gd name="T18" fmla="*/ 1 w 118"/>
                <a:gd name="T19" fmla="*/ 121 h 139"/>
                <a:gd name="T20" fmla="*/ 0 w 118"/>
                <a:gd name="T21" fmla="*/ 111 h 139"/>
                <a:gd name="T22" fmla="*/ 0 w 118"/>
                <a:gd name="T23" fmla="*/ 13 h 139"/>
                <a:gd name="T24" fmla="*/ 4 w 118"/>
                <a:gd name="T25" fmla="*/ 5 h 139"/>
                <a:gd name="T26" fmla="*/ 14 w 118"/>
                <a:gd name="T27" fmla="*/ 1 h 139"/>
                <a:gd name="T28" fmla="*/ 25 w 118"/>
                <a:gd name="T29" fmla="*/ 5 h 139"/>
                <a:gd name="T30" fmla="*/ 29 w 118"/>
                <a:gd name="T31" fmla="*/ 13 h 139"/>
                <a:gd name="T32" fmla="*/ 29 w 118"/>
                <a:gd name="T33" fmla="*/ 103 h 139"/>
                <a:gd name="T34" fmla="*/ 30 w 118"/>
                <a:gd name="T35" fmla="*/ 109 h 139"/>
                <a:gd name="T36" fmla="*/ 32 w 118"/>
                <a:gd name="T37" fmla="*/ 111 h 139"/>
                <a:gd name="T38" fmla="*/ 37 w 118"/>
                <a:gd name="T39" fmla="*/ 11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39">
                  <a:moveTo>
                    <a:pt x="37" y="111"/>
                  </a:moveTo>
                  <a:cubicBezTo>
                    <a:pt x="104" y="111"/>
                    <a:pt x="104" y="111"/>
                    <a:pt x="104" y="111"/>
                  </a:cubicBezTo>
                  <a:cubicBezTo>
                    <a:pt x="107" y="111"/>
                    <a:pt x="110" y="112"/>
                    <a:pt x="113" y="115"/>
                  </a:cubicBezTo>
                  <a:cubicBezTo>
                    <a:pt x="116" y="117"/>
                    <a:pt x="118" y="121"/>
                    <a:pt x="118" y="125"/>
                  </a:cubicBezTo>
                  <a:cubicBezTo>
                    <a:pt x="118" y="129"/>
                    <a:pt x="117" y="132"/>
                    <a:pt x="114" y="135"/>
                  </a:cubicBezTo>
                  <a:cubicBezTo>
                    <a:pt x="111" y="137"/>
                    <a:pt x="108" y="139"/>
                    <a:pt x="104" y="139"/>
                  </a:cubicBezTo>
                  <a:cubicBezTo>
                    <a:pt x="28" y="139"/>
                    <a:pt x="28" y="139"/>
                    <a:pt x="28" y="139"/>
                  </a:cubicBezTo>
                  <a:cubicBezTo>
                    <a:pt x="25" y="139"/>
                    <a:pt x="21" y="138"/>
                    <a:pt x="17" y="137"/>
                  </a:cubicBezTo>
                  <a:cubicBezTo>
                    <a:pt x="12" y="136"/>
                    <a:pt x="8" y="134"/>
                    <a:pt x="6" y="130"/>
                  </a:cubicBezTo>
                  <a:cubicBezTo>
                    <a:pt x="4" y="127"/>
                    <a:pt x="2" y="124"/>
                    <a:pt x="1" y="121"/>
                  </a:cubicBezTo>
                  <a:cubicBezTo>
                    <a:pt x="1" y="119"/>
                    <a:pt x="0" y="115"/>
                    <a:pt x="0" y="111"/>
                  </a:cubicBezTo>
                  <a:cubicBezTo>
                    <a:pt x="0" y="13"/>
                    <a:pt x="0" y="13"/>
                    <a:pt x="0" y="13"/>
                  </a:cubicBezTo>
                  <a:cubicBezTo>
                    <a:pt x="0" y="11"/>
                    <a:pt x="1" y="8"/>
                    <a:pt x="4" y="5"/>
                  </a:cubicBezTo>
                  <a:cubicBezTo>
                    <a:pt x="6" y="2"/>
                    <a:pt x="9" y="1"/>
                    <a:pt x="14" y="1"/>
                  </a:cubicBezTo>
                  <a:cubicBezTo>
                    <a:pt x="19" y="0"/>
                    <a:pt x="22" y="2"/>
                    <a:pt x="25" y="5"/>
                  </a:cubicBezTo>
                  <a:cubicBezTo>
                    <a:pt x="28" y="8"/>
                    <a:pt x="29" y="10"/>
                    <a:pt x="29" y="13"/>
                  </a:cubicBezTo>
                  <a:cubicBezTo>
                    <a:pt x="29" y="103"/>
                    <a:pt x="29" y="103"/>
                    <a:pt x="29" y="103"/>
                  </a:cubicBezTo>
                  <a:cubicBezTo>
                    <a:pt x="29" y="106"/>
                    <a:pt x="29" y="108"/>
                    <a:pt x="30" y="109"/>
                  </a:cubicBezTo>
                  <a:cubicBezTo>
                    <a:pt x="30" y="110"/>
                    <a:pt x="31" y="110"/>
                    <a:pt x="32" y="111"/>
                  </a:cubicBezTo>
                  <a:cubicBezTo>
                    <a:pt x="33" y="111"/>
                    <a:pt x="35" y="111"/>
                    <a:pt x="3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95518374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2000"/>
            <a:ext cx="8229600" cy="634082"/>
          </a:xfrm>
        </p:spPr>
        <p:txBody>
          <a:bodyPr/>
          <a:lstStyle/>
          <a:p>
            <a:r>
              <a:rPr lang="zh-CN" altLang="en-US" dirty="0" smtClean="0"/>
              <a:t>单击此处编辑母版标题样式</a:t>
            </a:r>
            <a:endParaRPr lang="zh-CN" altLang="en-US" dirty="0"/>
          </a:p>
        </p:txBody>
      </p:sp>
      <p:sp>
        <p:nvSpPr>
          <p:cNvPr id="7" name="标题 1"/>
          <p:cNvSpPr txBox="1">
            <a:spLocks/>
          </p:cNvSpPr>
          <p:nvPr userDrawn="1"/>
        </p:nvSpPr>
        <p:spPr>
          <a:xfrm>
            <a:off x="457200" y="0"/>
            <a:ext cx="8229600" cy="7647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0" kern="1200" spc="-150">
                <a:solidFill>
                  <a:schemeClr val="tx1">
                    <a:lumMod val="65000"/>
                    <a:lumOff val="35000"/>
                  </a:schemeClr>
                </a:solidFill>
                <a:latin typeface="微软雅黑" pitchFamily="34" charset="-122"/>
                <a:ea typeface="微软雅黑" pitchFamily="34" charset="-122"/>
                <a:cs typeface="+mj-cs"/>
              </a:defRPr>
            </a:lvl1pPr>
          </a:lstStyle>
          <a:p>
            <a:pPr fontAlgn="base">
              <a:spcAft>
                <a:spcPct val="0"/>
              </a:spcAft>
              <a:defRPr/>
            </a:pPr>
            <a:endParaRPr lang="zh-CN" altLang="en-US" sz="4000" kern="0" spc="0" dirty="0">
              <a:solidFill>
                <a:srgbClr val="FFFF00"/>
              </a:solidFill>
              <a:effectLst>
                <a:outerShdw blurRad="38100" dist="38100" dir="2700000" algn="tl">
                  <a:srgbClr val="000000"/>
                </a:outerShdw>
              </a:effectLst>
              <a:latin typeface="Tahoma"/>
              <a:ea typeface="黑体"/>
            </a:endParaRPr>
          </a:p>
        </p:txBody>
      </p:sp>
      <p:grpSp>
        <p:nvGrpSpPr>
          <p:cNvPr id="8" name="组合 15"/>
          <p:cNvGrpSpPr/>
          <p:nvPr userDrawn="1"/>
        </p:nvGrpSpPr>
        <p:grpSpPr>
          <a:xfrm>
            <a:off x="-5345" y="1"/>
            <a:ext cx="1251283" cy="812965"/>
            <a:chOff x="-5346" y="0"/>
            <a:chExt cx="1251283" cy="812965"/>
          </a:xfrm>
        </p:grpSpPr>
        <p:sp>
          <p:nvSpPr>
            <p:cNvPr id="17" name="等腰三角形 16"/>
            <p:cNvSpPr/>
            <p:nvPr/>
          </p:nvSpPr>
          <p:spPr>
            <a:xfrm rot="5400000" flipH="1">
              <a:off x="325744" y="195044"/>
              <a:ext cx="310935" cy="295389"/>
            </a:xfrm>
            <a:prstGeom prst="triangle">
              <a:avLst/>
            </a:prstGeom>
            <a:gradFill flip="none" rotWithShape="1">
              <a:gsLst>
                <a:gs pos="0">
                  <a:srgbClr val="679E2A"/>
                </a:gs>
                <a:gs pos="100000">
                  <a:srgbClr val="679E2A">
                    <a:alpha val="3000"/>
                  </a:srgbClr>
                </a:gs>
              </a:gsLst>
              <a:lin ang="1080000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平行四边形 17"/>
            <p:cNvSpPr/>
            <p:nvPr/>
          </p:nvSpPr>
          <p:spPr>
            <a:xfrm rot="16200000">
              <a:off x="376045" y="288740"/>
              <a:ext cx="773127" cy="275323"/>
            </a:xfrm>
            <a:prstGeom prst="parallelogram">
              <a:avLst>
                <a:gd name="adj" fmla="val 50964"/>
              </a:avLst>
            </a:prstGeom>
            <a:gradFill>
              <a:gsLst>
                <a:gs pos="0">
                  <a:srgbClr val="00B0F0"/>
                </a:gs>
                <a:gs pos="100000">
                  <a:srgbClr val="00206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连接符 18"/>
            <p:cNvCxnSpPr/>
            <p:nvPr/>
          </p:nvCxnSpPr>
          <p:spPr>
            <a:xfrm flipH="1">
              <a:off x="-5346" y="0"/>
              <a:ext cx="1251283" cy="67376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6200000">
              <a:off x="27723" y="197677"/>
              <a:ext cx="310935" cy="295389"/>
            </a:xfrm>
            <a:prstGeom prst="triangle">
              <a:avLst/>
            </a:prstGeom>
            <a:gradFill>
              <a:gsLst>
                <a:gs pos="0">
                  <a:srgbClr val="92D050"/>
                </a:gs>
                <a:gs pos="100000">
                  <a:srgbClr val="92D050">
                    <a:alpha val="0"/>
                  </a:srgbClr>
                </a:gs>
              </a:gsLst>
              <a:lin ang="6000000" scaled="0"/>
            </a:gradFill>
            <a:ln>
              <a:noFill/>
            </a:ln>
            <a:effectLst>
              <a:outerShdw dist="762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16200000">
              <a:off x="314834" y="350794"/>
              <a:ext cx="324020" cy="297377"/>
            </a:xfrm>
            <a:prstGeom prst="triangle">
              <a:avLst/>
            </a:prstGeom>
            <a:gradFill>
              <a:gsLst>
                <a:gs pos="100000">
                  <a:schemeClr val="bg1">
                    <a:alpha val="0"/>
                  </a:schemeClr>
                </a:gs>
                <a:gs pos="0">
                  <a:srgbClr val="FFC0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5400000">
              <a:off x="612414" y="345246"/>
              <a:ext cx="303162" cy="287615"/>
            </a:xfrm>
            <a:prstGeom prst="triangle">
              <a:avLst/>
            </a:prstGeom>
            <a:solidFill>
              <a:schemeClr val="tx2">
                <a:lumMod val="50000"/>
              </a:schemeClr>
            </a:solidFill>
            <a:ln>
              <a:noFill/>
            </a:ln>
            <a:effectLst>
              <a:outerShdw blurRad="50800" dist="381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5E7478-ADE7-4480-A214-01473DFE0029}" type="datetimeFigureOut">
              <a:rPr lang="zh-CN" altLang="en-US" smtClean="0">
                <a:solidFill>
                  <a:prstClr val="black">
                    <a:tint val="75000"/>
                  </a:prstClr>
                </a:solidFill>
              </a:rPr>
              <a:pPr/>
              <a:t>2017/12/20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6EB10F-1DE8-4270-9FD4-8F4CADFE4B46}" type="slidenum">
              <a:rPr lang="zh-CN" altLang="en-US" smtClean="0">
                <a:solidFill>
                  <a:prstClr val="black">
                    <a:tint val="75000"/>
                  </a:prstClr>
                </a:solidFill>
              </a:rPr>
              <a:pPr/>
              <a:t>‹#›</a:t>
            </a:fld>
            <a:endParaRPr lang="zh-CN" altLang="en-US">
              <a:solidFill>
                <a:prstClr val="black">
                  <a:tint val="75000"/>
                </a:prstClr>
              </a:solidFill>
            </a:endParaRPr>
          </a:p>
        </p:txBody>
      </p:sp>
      <p:grpSp>
        <p:nvGrpSpPr>
          <p:cNvPr id="9" name="组合 23"/>
          <p:cNvGrpSpPr/>
          <p:nvPr userDrawn="1"/>
        </p:nvGrpSpPr>
        <p:grpSpPr>
          <a:xfrm>
            <a:off x="6804248" y="6453336"/>
            <a:ext cx="2099699" cy="334326"/>
            <a:chOff x="6804248" y="6453336"/>
            <a:chExt cx="2099699" cy="334326"/>
          </a:xfrm>
        </p:grpSpPr>
        <p:pic>
          <p:nvPicPr>
            <p:cNvPr id="25" name="图片 24"/>
            <p:cNvPicPr>
              <a:picLocks noChangeAspect="1"/>
            </p:cNvPicPr>
            <p:nvPr userDrawn="1"/>
          </p:nvPicPr>
          <p:blipFill rotWithShape="1">
            <a:blip r:embed="rId2" cstate="print">
              <a:extLst>
                <a:ext uri="{28A0092B-C50C-407E-A947-70E740481C1C}">
                  <a14:useLocalDpi xmlns:a14="http://schemas.microsoft.com/office/drawing/2010/main" val="0"/>
                </a:ext>
              </a:extLst>
            </a:blip>
            <a:srcRect r="71165" b="-8573"/>
            <a:stretch/>
          </p:blipFill>
          <p:spPr>
            <a:xfrm>
              <a:off x="6804248" y="6453336"/>
              <a:ext cx="388585" cy="334326"/>
            </a:xfrm>
            <a:prstGeom prst="rect">
              <a:avLst/>
            </a:prstGeom>
          </p:spPr>
        </p:pic>
        <p:grpSp>
          <p:nvGrpSpPr>
            <p:cNvPr id="10" name="组合 25"/>
            <p:cNvGrpSpPr>
              <a:grpSpLocks noChangeAspect="1"/>
            </p:cNvGrpSpPr>
            <p:nvPr userDrawn="1"/>
          </p:nvGrpSpPr>
          <p:grpSpPr>
            <a:xfrm>
              <a:off x="7239857" y="6537512"/>
              <a:ext cx="1664090" cy="180000"/>
              <a:chOff x="1836738" y="722313"/>
              <a:chExt cx="5092701" cy="550862"/>
            </a:xfrm>
            <a:solidFill>
              <a:schemeClr val="bg1"/>
            </a:solidFill>
          </p:grpSpPr>
          <p:sp>
            <p:nvSpPr>
              <p:cNvPr id="27" name="Freeform 5"/>
              <p:cNvSpPr>
                <a:spLocks noEditPoints="1"/>
              </p:cNvSpPr>
              <p:nvPr userDrawn="1"/>
            </p:nvSpPr>
            <p:spPr bwMode="auto">
              <a:xfrm>
                <a:off x="1836738" y="730250"/>
                <a:ext cx="492125" cy="539750"/>
              </a:xfrm>
              <a:custGeom>
                <a:avLst/>
                <a:gdLst>
                  <a:gd name="T0" fmla="*/ 35 w 131"/>
                  <a:gd name="T1" fmla="*/ 113 h 144"/>
                  <a:gd name="T2" fmla="*/ 26 w 131"/>
                  <a:gd name="T3" fmla="*/ 133 h 144"/>
                  <a:gd name="T4" fmla="*/ 22 w 131"/>
                  <a:gd name="T5" fmla="*/ 141 h 144"/>
                  <a:gd name="T6" fmla="*/ 13 w 131"/>
                  <a:gd name="T7" fmla="*/ 143 h 144"/>
                  <a:gd name="T8" fmla="*/ 3 w 131"/>
                  <a:gd name="T9" fmla="*/ 139 h 144"/>
                  <a:gd name="T10" fmla="*/ 0 w 131"/>
                  <a:gd name="T11" fmla="*/ 132 h 144"/>
                  <a:gd name="T12" fmla="*/ 1 w 131"/>
                  <a:gd name="T13" fmla="*/ 125 h 144"/>
                  <a:gd name="T14" fmla="*/ 36 w 131"/>
                  <a:gd name="T15" fmla="*/ 30 h 144"/>
                  <a:gd name="T16" fmla="*/ 42 w 131"/>
                  <a:gd name="T17" fmla="*/ 16 h 144"/>
                  <a:gd name="T18" fmla="*/ 50 w 131"/>
                  <a:gd name="T19" fmla="*/ 5 h 144"/>
                  <a:gd name="T20" fmla="*/ 66 w 131"/>
                  <a:gd name="T21" fmla="*/ 0 h 144"/>
                  <a:gd name="T22" fmla="*/ 81 w 131"/>
                  <a:gd name="T23" fmla="*/ 3 h 144"/>
                  <a:gd name="T24" fmla="*/ 90 w 131"/>
                  <a:gd name="T25" fmla="*/ 14 h 144"/>
                  <a:gd name="T26" fmla="*/ 97 w 131"/>
                  <a:gd name="T27" fmla="*/ 32 h 144"/>
                  <a:gd name="T28" fmla="*/ 129 w 131"/>
                  <a:gd name="T29" fmla="*/ 124 h 144"/>
                  <a:gd name="T30" fmla="*/ 131 w 131"/>
                  <a:gd name="T31" fmla="*/ 132 h 144"/>
                  <a:gd name="T32" fmla="*/ 127 w 131"/>
                  <a:gd name="T33" fmla="*/ 140 h 144"/>
                  <a:gd name="T34" fmla="*/ 118 w 131"/>
                  <a:gd name="T35" fmla="*/ 144 h 144"/>
                  <a:gd name="T36" fmla="*/ 108 w 131"/>
                  <a:gd name="T37" fmla="*/ 142 h 144"/>
                  <a:gd name="T38" fmla="*/ 104 w 131"/>
                  <a:gd name="T39" fmla="*/ 135 h 144"/>
                  <a:gd name="T40" fmla="*/ 96 w 131"/>
                  <a:gd name="T41" fmla="*/ 113 h 144"/>
                  <a:gd name="T42" fmla="*/ 87 w 131"/>
                  <a:gd name="T43" fmla="*/ 85 h 144"/>
                  <a:gd name="T44" fmla="*/ 70 w 131"/>
                  <a:gd name="T45" fmla="*/ 30 h 144"/>
                  <a:gd name="T46" fmla="*/ 68 w 131"/>
                  <a:gd name="T47" fmla="*/ 26 h 144"/>
                  <a:gd name="T48" fmla="*/ 67 w 131"/>
                  <a:gd name="T49" fmla="*/ 25 h 144"/>
                  <a:gd name="T50" fmla="*/ 65 w 131"/>
                  <a:gd name="T51" fmla="*/ 27 h 144"/>
                  <a:gd name="T52" fmla="*/ 64 w 131"/>
                  <a:gd name="T53" fmla="*/ 30 h 144"/>
                  <a:gd name="T54" fmla="*/ 44 w 131"/>
                  <a:gd name="T55" fmla="*/ 85 h 144"/>
                  <a:gd name="T56" fmla="*/ 87 w 131"/>
                  <a:gd name="T57"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44">
                    <a:moveTo>
                      <a:pt x="35" y="113"/>
                    </a:moveTo>
                    <a:cubicBezTo>
                      <a:pt x="26" y="133"/>
                      <a:pt x="26" y="133"/>
                      <a:pt x="26" y="133"/>
                    </a:cubicBezTo>
                    <a:cubicBezTo>
                      <a:pt x="25" y="136"/>
                      <a:pt x="24" y="139"/>
                      <a:pt x="22" y="141"/>
                    </a:cubicBezTo>
                    <a:cubicBezTo>
                      <a:pt x="21" y="143"/>
                      <a:pt x="17" y="144"/>
                      <a:pt x="13" y="143"/>
                    </a:cubicBezTo>
                    <a:cubicBezTo>
                      <a:pt x="8" y="143"/>
                      <a:pt x="5" y="142"/>
                      <a:pt x="3" y="139"/>
                    </a:cubicBezTo>
                    <a:cubicBezTo>
                      <a:pt x="1" y="136"/>
                      <a:pt x="0" y="134"/>
                      <a:pt x="0" y="132"/>
                    </a:cubicBezTo>
                    <a:cubicBezTo>
                      <a:pt x="0" y="129"/>
                      <a:pt x="0" y="127"/>
                      <a:pt x="1" y="125"/>
                    </a:cubicBezTo>
                    <a:cubicBezTo>
                      <a:pt x="36" y="30"/>
                      <a:pt x="36" y="30"/>
                      <a:pt x="36" y="30"/>
                    </a:cubicBezTo>
                    <a:cubicBezTo>
                      <a:pt x="38" y="25"/>
                      <a:pt x="40" y="21"/>
                      <a:pt x="42" y="16"/>
                    </a:cubicBezTo>
                    <a:cubicBezTo>
                      <a:pt x="44" y="12"/>
                      <a:pt x="47" y="8"/>
                      <a:pt x="50" y="5"/>
                    </a:cubicBezTo>
                    <a:cubicBezTo>
                      <a:pt x="54" y="2"/>
                      <a:pt x="59" y="0"/>
                      <a:pt x="66" y="0"/>
                    </a:cubicBezTo>
                    <a:cubicBezTo>
                      <a:pt x="72" y="0"/>
                      <a:pt x="77" y="1"/>
                      <a:pt x="81" y="3"/>
                    </a:cubicBezTo>
                    <a:cubicBezTo>
                      <a:pt x="85" y="6"/>
                      <a:pt x="88" y="10"/>
                      <a:pt x="90" y="14"/>
                    </a:cubicBezTo>
                    <a:cubicBezTo>
                      <a:pt x="92" y="19"/>
                      <a:pt x="95" y="25"/>
                      <a:pt x="97" y="32"/>
                    </a:cubicBezTo>
                    <a:cubicBezTo>
                      <a:pt x="129" y="124"/>
                      <a:pt x="129" y="124"/>
                      <a:pt x="129" y="124"/>
                    </a:cubicBezTo>
                    <a:cubicBezTo>
                      <a:pt x="130" y="127"/>
                      <a:pt x="131" y="130"/>
                      <a:pt x="131" y="132"/>
                    </a:cubicBezTo>
                    <a:cubicBezTo>
                      <a:pt x="131" y="135"/>
                      <a:pt x="130" y="137"/>
                      <a:pt x="127" y="140"/>
                    </a:cubicBezTo>
                    <a:cubicBezTo>
                      <a:pt x="125" y="142"/>
                      <a:pt x="122" y="143"/>
                      <a:pt x="118" y="144"/>
                    </a:cubicBezTo>
                    <a:cubicBezTo>
                      <a:pt x="114" y="144"/>
                      <a:pt x="110" y="143"/>
                      <a:pt x="108" y="142"/>
                    </a:cubicBezTo>
                    <a:cubicBezTo>
                      <a:pt x="106" y="140"/>
                      <a:pt x="105" y="138"/>
                      <a:pt x="104" y="135"/>
                    </a:cubicBezTo>
                    <a:cubicBezTo>
                      <a:pt x="96" y="113"/>
                      <a:pt x="96" y="113"/>
                      <a:pt x="96" y="113"/>
                    </a:cubicBezTo>
                    <a:moveTo>
                      <a:pt x="87" y="85"/>
                    </a:moveTo>
                    <a:cubicBezTo>
                      <a:pt x="70" y="30"/>
                      <a:pt x="70" y="30"/>
                      <a:pt x="70" y="30"/>
                    </a:cubicBezTo>
                    <a:cubicBezTo>
                      <a:pt x="69" y="29"/>
                      <a:pt x="69" y="27"/>
                      <a:pt x="68" y="26"/>
                    </a:cubicBezTo>
                    <a:cubicBezTo>
                      <a:pt x="68" y="25"/>
                      <a:pt x="67" y="25"/>
                      <a:pt x="67" y="25"/>
                    </a:cubicBezTo>
                    <a:cubicBezTo>
                      <a:pt x="66" y="25"/>
                      <a:pt x="66" y="26"/>
                      <a:pt x="65" y="27"/>
                    </a:cubicBezTo>
                    <a:cubicBezTo>
                      <a:pt x="64" y="30"/>
                      <a:pt x="64" y="30"/>
                      <a:pt x="64" y="30"/>
                    </a:cubicBezTo>
                    <a:cubicBezTo>
                      <a:pt x="44" y="85"/>
                      <a:pt x="44" y="85"/>
                      <a:pt x="44" y="85"/>
                    </a:cubicBezTo>
                    <a:lnTo>
                      <a:pt x="87"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8" name="Freeform 6"/>
              <p:cNvSpPr>
                <a:spLocks/>
              </p:cNvSpPr>
              <p:nvPr userDrawn="1"/>
            </p:nvSpPr>
            <p:spPr bwMode="auto">
              <a:xfrm>
                <a:off x="2279651" y="722313"/>
                <a:ext cx="473075" cy="544512"/>
              </a:xfrm>
              <a:custGeom>
                <a:avLst/>
                <a:gdLst>
                  <a:gd name="T0" fmla="*/ 70 w 126"/>
                  <a:gd name="T1" fmla="*/ 104 h 145"/>
                  <a:gd name="T2" fmla="*/ 96 w 126"/>
                  <a:gd name="T3" fmla="*/ 11 h 145"/>
                  <a:gd name="T4" fmla="*/ 102 w 126"/>
                  <a:gd name="T5" fmla="*/ 2 h 145"/>
                  <a:gd name="T6" fmla="*/ 112 w 126"/>
                  <a:gd name="T7" fmla="*/ 0 h 145"/>
                  <a:gd name="T8" fmla="*/ 122 w 126"/>
                  <a:gd name="T9" fmla="*/ 4 h 145"/>
                  <a:gd name="T10" fmla="*/ 126 w 126"/>
                  <a:gd name="T11" fmla="*/ 13 h 145"/>
                  <a:gd name="T12" fmla="*/ 124 w 126"/>
                  <a:gd name="T13" fmla="*/ 24 h 145"/>
                  <a:gd name="T14" fmla="*/ 92 w 126"/>
                  <a:gd name="T15" fmla="*/ 121 h 145"/>
                  <a:gd name="T16" fmla="*/ 86 w 126"/>
                  <a:gd name="T17" fmla="*/ 133 h 145"/>
                  <a:gd name="T18" fmla="*/ 80 w 126"/>
                  <a:gd name="T19" fmla="*/ 141 h 145"/>
                  <a:gd name="T20" fmla="*/ 66 w 126"/>
                  <a:gd name="T21" fmla="*/ 145 h 145"/>
                  <a:gd name="T22" fmla="*/ 56 w 126"/>
                  <a:gd name="T23" fmla="*/ 142 h 145"/>
                  <a:gd name="T24" fmla="*/ 47 w 126"/>
                  <a:gd name="T25" fmla="*/ 135 h 145"/>
                  <a:gd name="T26" fmla="*/ 42 w 126"/>
                  <a:gd name="T27" fmla="*/ 124 h 145"/>
                  <a:gd name="T28" fmla="*/ 2 w 126"/>
                  <a:gd name="T29" fmla="*/ 23 h 145"/>
                  <a:gd name="T30" fmla="*/ 0 w 126"/>
                  <a:gd name="T31" fmla="*/ 14 h 145"/>
                  <a:gd name="T32" fmla="*/ 1 w 126"/>
                  <a:gd name="T33" fmla="*/ 7 h 145"/>
                  <a:gd name="T34" fmla="*/ 6 w 126"/>
                  <a:gd name="T35" fmla="*/ 2 h 145"/>
                  <a:gd name="T36" fmla="*/ 14 w 126"/>
                  <a:gd name="T37" fmla="*/ 0 h 145"/>
                  <a:gd name="T38" fmla="*/ 22 w 126"/>
                  <a:gd name="T39" fmla="*/ 2 h 145"/>
                  <a:gd name="T40" fmla="*/ 28 w 126"/>
                  <a:gd name="T41" fmla="*/ 10 h 145"/>
                  <a:gd name="T42" fmla="*/ 62 w 126"/>
                  <a:gd name="T43" fmla="*/ 102 h 145"/>
                  <a:gd name="T44" fmla="*/ 64 w 126"/>
                  <a:gd name="T45" fmla="*/ 107 h 145"/>
                  <a:gd name="T46" fmla="*/ 66 w 126"/>
                  <a:gd name="T47" fmla="*/ 110 h 145"/>
                  <a:gd name="T48" fmla="*/ 68 w 126"/>
                  <a:gd name="T49" fmla="*/ 108 h 145"/>
                  <a:gd name="T50" fmla="*/ 70 w 126"/>
                  <a:gd name="T51"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45">
                    <a:moveTo>
                      <a:pt x="70" y="104"/>
                    </a:moveTo>
                    <a:cubicBezTo>
                      <a:pt x="96" y="11"/>
                      <a:pt x="96" y="11"/>
                      <a:pt x="96" y="11"/>
                    </a:cubicBezTo>
                    <a:cubicBezTo>
                      <a:pt x="98" y="7"/>
                      <a:pt x="99" y="4"/>
                      <a:pt x="102" y="2"/>
                    </a:cubicBezTo>
                    <a:cubicBezTo>
                      <a:pt x="105" y="0"/>
                      <a:pt x="108" y="0"/>
                      <a:pt x="112" y="0"/>
                    </a:cubicBezTo>
                    <a:cubicBezTo>
                      <a:pt x="116" y="0"/>
                      <a:pt x="119" y="2"/>
                      <a:pt x="122" y="4"/>
                    </a:cubicBezTo>
                    <a:cubicBezTo>
                      <a:pt x="124" y="7"/>
                      <a:pt x="126" y="10"/>
                      <a:pt x="126" y="13"/>
                    </a:cubicBezTo>
                    <a:cubicBezTo>
                      <a:pt x="126" y="15"/>
                      <a:pt x="125" y="19"/>
                      <a:pt x="124" y="24"/>
                    </a:cubicBezTo>
                    <a:cubicBezTo>
                      <a:pt x="92" y="121"/>
                      <a:pt x="92" y="121"/>
                      <a:pt x="92" y="121"/>
                    </a:cubicBezTo>
                    <a:cubicBezTo>
                      <a:pt x="90" y="126"/>
                      <a:pt x="88" y="130"/>
                      <a:pt x="86" y="133"/>
                    </a:cubicBezTo>
                    <a:cubicBezTo>
                      <a:pt x="85" y="136"/>
                      <a:pt x="82" y="139"/>
                      <a:pt x="80" y="141"/>
                    </a:cubicBezTo>
                    <a:cubicBezTo>
                      <a:pt x="77" y="144"/>
                      <a:pt x="72" y="145"/>
                      <a:pt x="66" y="145"/>
                    </a:cubicBezTo>
                    <a:cubicBezTo>
                      <a:pt x="63" y="145"/>
                      <a:pt x="59" y="144"/>
                      <a:pt x="56" y="142"/>
                    </a:cubicBezTo>
                    <a:cubicBezTo>
                      <a:pt x="52" y="140"/>
                      <a:pt x="50" y="138"/>
                      <a:pt x="47" y="135"/>
                    </a:cubicBezTo>
                    <a:cubicBezTo>
                      <a:pt x="45" y="132"/>
                      <a:pt x="43" y="128"/>
                      <a:pt x="42" y="124"/>
                    </a:cubicBezTo>
                    <a:cubicBezTo>
                      <a:pt x="2" y="23"/>
                      <a:pt x="2" y="23"/>
                      <a:pt x="2" y="23"/>
                    </a:cubicBezTo>
                    <a:cubicBezTo>
                      <a:pt x="0" y="20"/>
                      <a:pt x="0" y="17"/>
                      <a:pt x="0" y="14"/>
                    </a:cubicBezTo>
                    <a:cubicBezTo>
                      <a:pt x="0" y="11"/>
                      <a:pt x="0" y="9"/>
                      <a:pt x="1" y="7"/>
                    </a:cubicBezTo>
                    <a:cubicBezTo>
                      <a:pt x="2" y="5"/>
                      <a:pt x="4" y="3"/>
                      <a:pt x="6" y="2"/>
                    </a:cubicBezTo>
                    <a:cubicBezTo>
                      <a:pt x="8" y="0"/>
                      <a:pt x="11" y="0"/>
                      <a:pt x="14" y="0"/>
                    </a:cubicBezTo>
                    <a:cubicBezTo>
                      <a:pt x="17" y="0"/>
                      <a:pt x="20" y="1"/>
                      <a:pt x="22" y="2"/>
                    </a:cubicBezTo>
                    <a:cubicBezTo>
                      <a:pt x="25" y="4"/>
                      <a:pt x="27" y="7"/>
                      <a:pt x="28" y="10"/>
                    </a:cubicBezTo>
                    <a:cubicBezTo>
                      <a:pt x="62" y="102"/>
                      <a:pt x="62" y="102"/>
                      <a:pt x="62" y="102"/>
                    </a:cubicBezTo>
                    <a:cubicBezTo>
                      <a:pt x="64" y="107"/>
                      <a:pt x="64" y="107"/>
                      <a:pt x="64" y="107"/>
                    </a:cubicBezTo>
                    <a:cubicBezTo>
                      <a:pt x="65" y="109"/>
                      <a:pt x="65" y="110"/>
                      <a:pt x="66" y="110"/>
                    </a:cubicBezTo>
                    <a:cubicBezTo>
                      <a:pt x="67" y="110"/>
                      <a:pt x="67" y="110"/>
                      <a:pt x="68" y="108"/>
                    </a:cubicBezTo>
                    <a:cubicBezTo>
                      <a:pt x="68" y="107"/>
                      <a:pt x="69" y="106"/>
                      <a:pt x="70" y="1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9" name="Freeform 7"/>
              <p:cNvSpPr>
                <a:spLocks/>
              </p:cNvSpPr>
              <p:nvPr userDrawn="1"/>
            </p:nvSpPr>
            <p:spPr bwMode="auto">
              <a:xfrm>
                <a:off x="2841626" y="730250"/>
                <a:ext cx="112713" cy="531812"/>
              </a:xfrm>
              <a:custGeom>
                <a:avLst/>
                <a:gdLst>
                  <a:gd name="T0" fmla="*/ 30 w 30"/>
                  <a:gd name="T1" fmla="*/ 13 h 142"/>
                  <a:gd name="T2" fmla="*/ 30 w 30"/>
                  <a:gd name="T3" fmla="*/ 129 h 142"/>
                  <a:gd name="T4" fmla="*/ 26 w 30"/>
                  <a:gd name="T5" fmla="*/ 138 h 142"/>
                  <a:gd name="T6" fmla="*/ 15 w 30"/>
                  <a:gd name="T7" fmla="*/ 142 h 142"/>
                  <a:gd name="T8" fmla="*/ 4 w 30"/>
                  <a:gd name="T9" fmla="*/ 137 h 142"/>
                  <a:gd name="T10" fmla="*/ 0 w 30"/>
                  <a:gd name="T11" fmla="*/ 129 h 142"/>
                  <a:gd name="T12" fmla="*/ 0 w 30"/>
                  <a:gd name="T13" fmla="*/ 13 h 142"/>
                  <a:gd name="T14" fmla="*/ 5 w 30"/>
                  <a:gd name="T15" fmla="*/ 4 h 142"/>
                  <a:gd name="T16" fmla="*/ 15 w 30"/>
                  <a:gd name="T17" fmla="*/ 0 h 142"/>
                  <a:gd name="T18" fmla="*/ 26 w 30"/>
                  <a:gd name="T19" fmla="*/ 4 h 142"/>
                  <a:gd name="T20" fmla="*/ 30 w 30"/>
                  <a:gd name="T21"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2">
                    <a:moveTo>
                      <a:pt x="30" y="13"/>
                    </a:moveTo>
                    <a:cubicBezTo>
                      <a:pt x="30" y="129"/>
                      <a:pt x="30" y="129"/>
                      <a:pt x="30" y="129"/>
                    </a:cubicBezTo>
                    <a:cubicBezTo>
                      <a:pt x="30" y="132"/>
                      <a:pt x="29" y="135"/>
                      <a:pt x="26" y="138"/>
                    </a:cubicBezTo>
                    <a:cubicBezTo>
                      <a:pt x="24" y="141"/>
                      <a:pt x="20" y="142"/>
                      <a:pt x="15" y="142"/>
                    </a:cubicBezTo>
                    <a:cubicBezTo>
                      <a:pt x="10" y="142"/>
                      <a:pt x="7" y="140"/>
                      <a:pt x="4" y="137"/>
                    </a:cubicBezTo>
                    <a:cubicBezTo>
                      <a:pt x="1" y="134"/>
                      <a:pt x="0" y="131"/>
                      <a:pt x="0" y="129"/>
                    </a:cubicBezTo>
                    <a:cubicBezTo>
                      <a:pt x="0" y="13"/>
                      <a:pt x="0" y="13"/>
                      <a:pt x="0" y="13"/>
                    </a:cubicBezTo>
                    <a:cubicBezTo>
                      <a:pt x="0" y="10"/>
                      <a:pt x="2" y="7"/>
                      <a:pt x="5" y="4"/>
                    </a:cubicBezTo>
                    <a:cubicBezTo>
                      <a:pt x="8" y="1"/>
                      <a:pt x="11" y="0"/>
                      <a:pt x="15" y="0"/>
                    </a:cubicBezTo>
                    <a:cubicBezTo>
                      <a:pt x="19" y="0"/>
                      <a:pt x="23" y="1"/>
                      <a:pt x="26" y="4"/>
                    </a:cubicBezTo>
                    <a:cubicBezTo>
                      <a:pt x="29" y="6"/>
                      <a:pt x="30" y="10"/>
                      <a:pt x="30"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0" name="Freeform 8"/>
              <p:cNvSpPr>
                <a:spLocks/>
              </p:cNvSpPr>
              <p:nvPr userDrawn="1"/>
            </p:nvSpPr>
            <p:spPr bwMode="auto">
              <a:xfrm>
                <a:off x="3048001" y="727075"/>
                <a:ext cx="522288" cy="546100"/>
              </a:xfrm>
              <a:custGeom>
                <a:avLst/>
                <a:gdLst>
                  <a:gd name="T0" fmla="*/ 123 w 139"/>
                  <a:gd name="T1" fmla="*/ 86 h 146"/>
                  <a:gd name="T2" fmla="*/ 134 w 139"/>
                  <a:gd name="T3" fmla="*/ 90 h 146"/>
                  <a:gd name="T4" fmla="*/ 138 w 139"/>
                  <a:gd name="T5" fmla="*/ 98 h 146"/>
                  <a:gd name="T6" fmla="*/ 134 w 139"/>
                  <a:gd name="T7" fmla="*/ 110 h 146"/>
                  <a:gd name="T8" fmla="*/ 118 w 139"/>
                  <a:gd name="T9" fmla="*/ 131 h 146"/>
                  <a:gd name="T10" fmla="*/ 97 w 139"/>
                  <a:gd name="T11" fmla="*/ 142 h 146"/>
                  <a:gd name="T12" fmla="*/ 71 w 139"/>
                  <a:gd name="T13" fmla="*/ 146 h 146"/>
                  <a:gd name="T14" fmla="*/ 46 w 139"/>
                  <a:gd name="T15" fmla="*/ 142 h 146"/>
                  <a:gd name="T16" fmla="*/ 28 w 139"/>
                  <a:gd name="T17" fmla="*/ 133 h 146"/>
                  <a:gd name="T18" fmla="*/ 13 w 139"/>
                  <a:gd name="T19" fmla="*/ 118 h 146"/>
                  <a:gd name="T20" fmla="*/ 4 w 139"/>
                  <a:gd name="T21" fmla="*/ 99 h 146"/>
                  <a:gd name="T22" fmla="*/ 0 w 139"/>
                  <a:gd name="T23" fmla="*/ 77 h 146"/>
                  <a:gd name="T24" fmla="*/ 2 w 139"/>
                  <a:gd name="T25" fmla="*/ 59 h 146"/>
                  <a:gd name="T26" fmla="*/ 10 w 139"/>
                  <a:gd name="T27" fmla="*/ 37 h 146"/>
                  <a:gd name="T28" fmla="*/ 25 w 139"/>
                  <a:gd name="T29" fmla="*/ 19 h 146"/>
                  <a:gd name="T30" fmla="*/ 47 w 139"/>
                  <a:gd name="T31" fmla="*/ 6 h 146"/>
                  <a:gd name="T32" fmla="*/ 72 w 139"/>
                  <a:gd name="T33" fmla="*/ 1 h 146"/>
                  <a:gd name="T34" fmla="*/ 95 w 139"/>
                  <a:gd name="T35" fmla="*/ 4 h 146"/>
                  <a:gd name="T36" fmla="*/ 115 w 139"/>
                  <a:gd name="T37" fmla="*/ 13 h 146"/>
                  <a:gd name="T38" fmla="*/ 130 w 139"/>
                  <a:gd name="T39" fmla="*/ 26 h 146"/>
                  <a:gd name="T40" fmla="*/ 135 w 139"/>
                  <a:gd name="T41" fmla="*/ 37 h 146"/>
                  <a:gd name="T42" fmla="*/ 130 w 139"/>
                  <a:gd name="T43" fmla="*/ 47 h 146"/>
                  <a:gd name="T44" fmla="*/ 120 w 139"/>
                  <a:gd name="T45" fmla="*/ 50 h 146"/>
                  <a:gd name="T46" fmla="*/ 111 w 139"/>
                  <a:gd name="T47" fmla="*/ 46 h 146"/>
                  <a:gd name="T48" fmla="*/ 102 w 139"/>
                  <a:gd name="T49" fmla="*/ 37 h 146"/>
                  <a:gd name="T50" fmla="*/ 90 w 139"/>
                  <a:gd name="T51" fmla="*/ 28 h 146"/>
                  <a:gd name="T52" fmla="*/ 70 w 139"/>
                  <a:gd name="T53" fmla="*/ 25 h 146"/>
                  <a:gd name="T54" fmla="*/ 46 w 139"/>
                  <a:gd name="T55" fmla="*/ 34 h 146"/>
                  <a:gd name="T56" fmla="*/ 33 w 139"/>
                  <a:gd name="T57" fmla="*/ 52 h 146"/>
                  <a:gd name="T58" fmla="*/ 28 w 139"/>
                  <a:gd name="T59" fmla="*/ 75 h 146"/>
                  <a:gd name="T60" fmla="*/ 33 w 139"/>
                  <a:gd name="T61" fmla="*/ 97 h 146"/>
                  <a:gd name="T62" fmla="*/ 47 w 139"/>
                  <a:gd name="T63" fmla="*/ 115 h 146"/>
                  <a:gd name="T64" fmla="*/ 70 w 139"/>
                  <a:gd name="T65" fmla="*/ 123 h 146"/>
                  <a:gd name="T66" fmla="*/ 93 w 139"/>
                  <a:gd name="T67" fmla="*/ 119 h 146"/>
                  <a:gd name="T68" fmla="*/ 104 w 139"/>
                  <a:gd name="T69" fmla="*/ 109 h 146"/>
                  <a:gd name="T70" fmla="*/ 110 w 139"/>
                  <a:gd name="T71" fmla="*/ 101 h 146"/>
                  <a:gd name="T72" fmla="*/ 112 w 139"/>
                  <a:gd name="T73" fmla="*/ 94 h 146"/>
                  <a:gd name="T74" fmla="*/ 117 w 139"/>
                  <a:gd name="T75" fmla="*/ 88 h 146"/>
                  <a:gd name="T76" fmla="*/ 123 w 139"/>
                  <a:gd name="T77" fmla="*/ 8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146">
                    <a:moveTo>
                      <a:pt x="123" y="86"/>
                    </a:moveTo>
                    <a:cubicBezTo>
                      <a:pt x="128" y="86"/>
                      <a:pt x="132" y="87"/>
                      <a:pt x="134" y="90"/>
                    </a:cubicBezTo>
                    <a:cubicBezTo>
                      <a:pt x="137" y="93"/>
                      <a:pt x="138" y="95"/>
                      <a:pt x="138" y="98"/>
                    </a:cubicBezTo>
                    <a:cubicBezTo>
                      <a:pt x="139" y="101"/>
                      <a:pt x="137" y="105"/>
                      <a:pt x="134" y="110"/>
                    </a:cubicBezTo>
                    <a:cubicBezTo>
                      <a:pt x="129" y="119"/>
                      <a:pt x="124" y="126"/>
                      <a:pt x="118" y="131"/>
                    </a:cubicBezTo>
                    <a:cubicBezTo>
                      <a:pt x="113" y="136"/>
                      <a:pt x="106" y="140"/>
                      <a:pt x="97" y="142"/>
                    </a:cubicBezTo>
                    <a:cubicBezTo>
                      <a:pt x="89" y="145"/>
                      <a:pt x="80" y="146"/>
                      <a:pt x="71" y="146"/>
                    </a:cubicBezTo>
                    <a:cubicBezTo>
                      <a:pt x="61" y="146"/>
                      <a:pt x="52" y="144"/>
                      <a:pt x="46" y="142"/>
                    </a:cubicBezTo>
                    <a:cubicBezTo>
                      <a:pt x="39" y="140"/>
                      <a:pt x="33" y="136"/>
                      <a:pt x="28" y="133"/>
                    </a:cubicBezTo>
                    <a:cubicBezTo>
                      <a:pt x="23" y="129"/>
                      <a:pt x="18" y="124"/>
                      <a:pt x="13" y="118"/>
                    </a:cubicBezTo>
                    <a:cubicBezTo>
                      <a:pt x="9" y="113"/>
                      <a:pt x="6" y="106"/>
                      <a:pt x="4" y="99"/>
                    </a:cubicBezTo>
                    <a:cubicBezTo>
                      <a:pt x="1" y="91"/>
                      <a:pt x="0" y="84"/>
                      <a:pt x="0" y="77"/>
                    </a:cubicBezTo>
                    <a:cubicBezTo>
                      <a:pt x="0" y="70"/>
                      <a:pt x="1" y="64"/>
                      <a:pt x="2" y="59"/>
                    </a:cubicBezTo>
                    <a:cubicBezTo>
                      <a:pt x="3" y="51"/>
                      <a:pt x="6" y="44"/>
                      <a:pt x="10" y="37"/>
                    </a:cubicBezTo>
                    <a:cubicBezTo>
                      <a:pt x="13" y="31"/>
                      <a:pt x="18" y="24"/>
                      <a:pt x="25" y="19"/>
                    </a:cubicBezTo>
                    <a:cubicBezTo>
                      <a:pt x="32" y="13"/>
                      <a:pt x="39" y="9"/>
                      <a:pt x="47" y="6"/>
                    </a:cubicBezTo>
                    <a:cubicBezTo>
                      <a:pt x="55" y="3"/>
                      <a:pt x="64" y="1"/>
                      <a:pt x="72" y="1"/>
                    </a:cubicBezTo>
                    <a:cubicBezTo>
                      <a:pt x="81" y="0"/>
                      <a:pt x="89" y="1"/>
                      <a:pt x="95" y="4"/>
                    </a:cubicBezTo>
                    <a:cubicBezTo>
                      <a:pt x="102" y="6"/>
                      <a:pt x="109" y="9"/>
                      <a:pt x="115" y="13"/>
                    </a:cubicBezTo>
                    <a:cubicBezTo>
                      <a:pt x="122" y="17"/>
                      <a:pt x="127" y="21"/>
                      <a:pt x="130" y="26"/>
                    </a:cubicBezTo>
                    <a:cubicBezTo>
                      <a:pt x="134" y="30"/>
                      <a:pt x="135" y="34"/>
                      <a:pt x="135" y="37"/>
                    </a:cubicBezTo>
                    <a:cubicBezTo>
                      <a:pt x="135" y="41"/>
                      <a:pt x="134" y="44"/>
                      <a:pt x="130" y="47"/>
                    </a:cubicBezTo>
                    <a:cubicBezTo>
                      <a:pt x="127" y="50"/>
                      <a:pt x="124" y="51"/>
                      <a:pt x="120" y="50"/>
                    </a:cubicBezTo>
                    <a:cubicBezTo>
                      <a:pt x="117" y="50"/>
                      <a:pt x="114" y="49"/>
                      <a:pt x="111" y="46"/>
                    </a:cubicBezTo>
                    <a:cubicBezTo>
                      <a:pt x="102" y="37"/>
                      <a:pt x="102" y="37"/>
                      <a:pt x="102" y="37"/>
                    </a:cubicBezTo>
                    <a:cubicBezTo>
                      <a:pt x="100" y="34"/>
                      <a:pt x="95" y="31"/>
                      <a:pt x="90" y="28"/>
                    </a:cubicBezTo>
                    <a:cubicBezTo>
                      <a:pt x="84" y="26"/>
                      <a:pt x="78" y="24"/>
                      <a:pt x="70" y="25"/>
                    </a:cubicBezTo>
                    <a:cubicBezTo>
                      <a:pt x="60" y="25"/>
                      <a:pt x="52" y="28"/>
                      <a:pt x="46" y="34"/>
                    </a:cubicBezTo>
                    <a:cubicBezTo>
                      <a:pt x="40" y="39"/>
                      <a:pt x="36" y="45"/>
                      <a:pt x="33" y="52"/>
                    </a:cubicBezTo>
                    <a:cubicBezTo>
                      <a:pt x="30" y="58"/>
                      <a:pt x="29" y="66"/>
                      <a:pt x="28" y="75"/>
                    </a:cubicBezTo>
                    <a:cubicBezTo>
                      <a:pt x="28" y="83"/>
                      <a:pt x="30" y="91"/>
                      <a:pt x="33" y="97"/>
                    </a:cubicBezTo>
                    <a:cubicBezTo>
                      <a:pt x="36" y="104"/>
                      <a:pt x="40" y="110"/>
                      <a:pt x="47" y="115"/>
                    </a:cubicBezTo>
                    <a:cubicBezTo>
                      <a:pt x="53" y="120"/>
                      <a:pt x="61" y="122"/>
                      <a:pt x="70" y="123"/>
                    </a:cubicBezTo>
                    <a:cubicBezTo>
                      <a:pt x="80" y="123"/>
                      <a:pt x="87" y="122"/>
                      <a:pt x="93" y="119"/>
                    </a:cubicBezTo>
                    <a:cubicBezTo>
                      <a:pt x="98" y="115"/>
                      <a:pt x="102" y="112"/>
                      <a:pt x="104" y="109"/>
                    </a:cubicBezTo>
                    <a:cubicBezTo>
                      <a:pt x="107" y="106"/>
                      <a:pt x="109" y="103"/>
                      <a:pt x="110" y="101"/>
                    </a:cubicBezTo>
                    <a:cubicBezTo>
                      <a:pt x="112" y="94"/>
                      <a:pt x="112" y="94"/>
                      <a:pt x="112" y="94"/>
                    </a:cubicBezTo>
                    <a:cubicBezTo>
                      <a:pt x="114" y="91"/>
                      <a:pt x="115" y="89"/>
                      <a:pt x="117" y="88"/>
                    </a:cubicBezTo>
                    <a:cubicBezTo>
                      <a:pt x="118" y="87"/>
                      <a:pt x="120" y="86"/>
                      <a:pt x="12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1" name="Freeform 9"/>
              <p:cNvSpPr>
                <a:spLocks noEditPoints="1"/>
              </p:cNvSpPr>
              <p:nvPr userDrawn="1"/>
            </p:nvSpPr>
            <p:spPr bwMode="auto">
              <a:xfrm>
                <a:off x="4011613" y="741363"/>
                <a:ext cx="484188" cy="520700"/>
              </a:xfrm>
              <a:custGeom>
                <a:avLst/>
                <a:gdLst>
                  <a:gd name="T0" fmla="*/ 0 w 129"/>
                  <a:gd name="T1" fmla="*/ 108 h 139"/>
                  <a:gd name="T2" fmla="*/ 0 w 129"/>
                  <a:gd name="T3" fmla="*/ 27 h 139"/>
                  <a:gd name="T4" fmla="*/ 2 w 129"/>
                  <a:gd name="T5" fmla="*/ 14 h 139"/>
                  <a:gd name="T6" fmla="*/ 8 w 129"/>
                  <a:gd name="T7" fmla="*/ 5 h 139"/>
                  <a:gd name="T8" fmla="*/ 18 w 129"/>
                  <a:gd name="T9" fmla="*/ 1 h 139"/>
                  <a:gd name="T10" fmla="*/ 30 w 129"/>
                  <a:gd name="T11" fmla="*/ 0 h 139"/>
                  <a:gd name="T12" fmla="*/ 52 w 129"/>
                  <a:gd name="T13" fmla="*/ 0 h 139"/>
                  <a:gd name="T14" fmla="*/ 71 w 129"/>
                  <a:gd name="T15" fmla="*/ 2 h 139"/>
                  <a:gd name="T16" fmla="*/ 93 w 129"/>
                  <a:gd name="T17" fmla="*/ 8 h 139"/>
                  <a:gd name="T18" fmla="*/ 113 w 129"/>
                  <a:gd name="T19" fmla="*/ 23 h 139"/>
                  <a:gd name="T20" fmla="*/ 125 w 129"/>
                  <a:gd name="T21" fmla="*/ 44 h 139"/>
                  <a:gd name="T22" fmla="*/ 129 w 129"/>
                  <a:gd name="T23" fmla="*/ 68 h 139"/>
                  <a:gd name="T24" fmla="*/ 126 w 129"/>
                  <a:gd name="T25" fmla="*/ 92 h 139"/>
                  <a:gd name="T26" fmla="*/ 115 w 129"/>
                  <a:gd name="T27" fmla="*/ 114 h 139"/>
                  <a:gd name="T28" fmla="*/ 98 w 129"/>
                  <a:gd name="T29" fmla="*/ 128 h 139"/>
                  <a:gd name="T30" fmla="*/ 80 w 129"/>
                  <a:gd name="T31" fmla="*/ 136 h 139"/>
                  <a:gd name="T32" fmla="*/ 64 w 129"/>
                  <a:gd name="T33" fmla="*/ 138 h 139"/>
                  <a:gd name="T34" fmla="*/ 52 w 129"/>
                  <a:gd name="T35" fmla="*/ 139 h 139"/>
                  <a:gd name="T36" fmla="*/ 26 w 129"/>
                  <a:gd name="T37" fmla="*/ 139 h 139"/>
                  <a:gd name="T38" fmla="*/ 15 w 129"/>
                  <a:gd name="T39" fmla="*/ 138 h 139"/>
                  <a:gd name="T40" fmla="*/ 5 w 129"/>
                  <a:gd name="T41" fmla="*/ 132 h 139"/>
                  <a:gd name="T42" fmla="*/ 1 w 129"/>
                  <a:gd name="T43" fmla="*/ 122 h 139"/>
                  <a:gd name="T44" fmla="*/ 0 w 129"/>
                  <a:gd name="T45" fmla="*/ 108 h 139"/>
                  <a:gd name="T46" fmla="*/ 46 w 129"/>
                  <a:gd name="T47" fmla="*/ 23 h 139"/>
                  <a:gd name="T48" fmla="*/ 35 w 129"/>
                  <a:gd name="T49" fmla="*/ 23 h 139"/>
                  <a:gd name="T50" fmla="*/ 32 w 129"/>
                  <a:gd name="T51" fmla="*/ 23 h 139"/>
                  <a:gd name="T52" fmla="*/ 29 w 129"/>
                  <a:gd name="T53" fmla="*/ 25 h 139"/>
                  <a:gd name="T54" fmla="*/ 27 w 129"/>
                  <a:gd name="T55" fmla="*/ 29 h 139"/>
                  <a:gd name="T56" fmla="*/ 27 w 129"/>
                  <a:gd name="T57" fmla="*/ 110 h 139"/>
                  <a:gd name="T58" fmla="*/ 28 w 129"/>
                  <a:gd name="T59" fmla="*/ 115 h 139"/>
                  <a:gd name="T60" fmla="*/ 34 w 129"/>
                  <a:gd name="T61" fmla="*/ 117 h 139"/>
                  <a:gd name="T62" fmla="*/ 44 w 129"/>
                  <a:gd name="T63" fmla="*/ 117 h 139"/>
                  <a:gd name="T64" fmla="*/ 63 w 129"/>
                  <a:gd name="T65" fmla="*/ 116 h 139"/>
                  <a:gd name="T66" fmla="*/ 76 w 129"/>
                  <a:gd name="T67" fmla="*/ 113 h 139"/>
                  <a:gd name="T68" fmla="*/ 90 w 129"/>
                  <a:gd name="T69" fmla="*/ 103 h 139"/>
                  <a:gd name="T70" fmla="*/ 99 w 129"/>
                  <a:gd name="T71" fmla="*/ 87 h 139"/>
                  <a:gd name="T72" fmla="*/ 101 w 129"/>
                  <a:gd name="T73" fmla="*/ 67 h 139"/>
                  <a:gd name="T74" fmla="*/ 95 w 129"/>
                  <a:gd name="T75" fmla="*/ 43 h 139"/>
                  <a:gd name="T76" fmla="*/ 83 w 129"/>
                  <a:gd name="T77" fmla="*/ 31 h 139"/>
                  <a:gd name="T78" fmla="*/ 68 w 129"/>
                  <a:gd name="T79" fmla="*/ 25 h 139"/>
                  <a:gd name="T80" fmla="*/ 46 w 129"/>
                  <a:gd name="T81"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39">
                    <a:moveTo>
                      <a:pt x="0" y="108"/>
                    </a:moveTo>
                    <a:cubicBezTo>
                      <a:pt x="0" y="27"/>
                      <a:pt x="0" y="27"/>
                      <a:pt x="0" y="27"/>
                    </a:cubicBezTo>
                    <a:cubicBezTo>
                      <a:pt x="0" y="21"/>
                      <a:pt x="1" y="17"/>
                      <a:pt x="2" y="14"/>
                    </a:cubicBezTo>
                    <a:cubicBezTo>
                      <a:pt x="3" y="10"/>
                      <a:pt x="5" y="7"/>
                      <a:pt x="8" y="5"/>
                    </a:cubicBezTo>
                    <a:cubicBezTo>
                      <a:pt x="11" y="3"/>
                      <a:pt x="14" y="1"/>
                      <a:pt x="18" y="1"/>
                    </a:cubicBezTo>
                    <a:cubicBezTo>
                      <a:pt x="22" y="0"/>
                      <a:pt x="26" y="0"/>
                      <a:pt x="30" y="0"/>
                    </a:cubicBezTo>
                    <a:cubicBezTo>
                      <a:pt x="52" y="0"/>
                      <a:pt x="52" y="0"/>
                      <a:pt x="52" y="0"/>
                    </a:cubicBezTo>
                    <a:cubicBezTo>
                      <a:pt x="58" y="0"/>
                      <a:pt x="65" y="1"/>
                      <a:pt x="71" y="2"/>
                    </a:cubicBezTo>
                    <a:cubicBezTo>
                      <a:pt x="78" y="3"/>
                      <a:pt x="85" y="5"/>
                      <a:pt x="93" y="8"/>
                    </a:cubicBezTo>
                    <a:cubicBezTo>
                      <a:pt x="101" y="12"/>
                      <a:pt x="108" y="16"/>
                      <a:pt x="113" y="23"/>
                    </a:cubicBezTo>
                    <a:cubicBezTo>
                      <a:pt x="119" y="29"/>
                      <a:pt x="123" y="36"/>
                      <a:pt x="125" y="44"/>
                    </a:cubicBezTo>
                    <a:cubicBezTo>
                      <a:pt x="128" y="52"/>
                      <a:pt x="129" y="60"/>
                      <a:pt x="129" y="68"/>
                    </a:cubicBezTo>
                    <a:cubicBezTo>
                      <a:pt x="129" y="76"/>
                      <a:pt x="128" y="84"/>
                      <a:pt x="126" y="92"/>
                    </a:cubicBezTo>
                    <a:cubicBezTo>
                      <a:pt x="123" y="101"/>
                      <a:pt x="119" y="109"/>
                      <a:pt x="115" y="114"/>
                    </a:cubicBezTo>
                    <a:cubicBezTo>
                      <a:pt x="110" y="119"/>
                      <a:pt x="104" y="124"/>
                      <a:pt x="98" y="128"/>
                    </a:cubicBezTo>
                    <a:cubicBezTo>
                      <a:pt x="91" y="132"/>
                      <a:pt x="85" y="134"/>
                      <a:pt x="80" y="136"/>
                    </a:cubicBezTo>
                    <a:cubicBezTo>
                      <a:pt x="74" y="137"/>
                      <a:pt x="69" y="138"/>
                      <a:pt x="64" y="138"/>
                    </a:cubicBezTo>
                    <a:cubicBezTo>
                      <a:pt x="59" y="139"/>
                      <a:pt x="56" y="139"/>
                      <a:pt x="52" y="139"/>
                    </a:cubicBezTo>
                    <a:cubicBezTo>
                      <a:pt x="26" y="139"/>
                      <a:pt x="26" y="139"/>
                      <a:pt x="26" y="139"/>
                    </a:cubicBezTo>
                    <a:cubicBezTo>
                      <a:pt x="23" y="139"/>
                      <a:pt x="20" y="139"/>
                      <a:pt x="15" y="138"/>
                    </a:cubicBezTo>
                    <a:cubicBezTo>
                      <a:pt x="11" y="137"/>
                      <a:pt x="7" y="135"/>
                      <a:pt x="5" y="132"/>
                    </a:cubicBezTo>
                    <a:cubicBezTo>
                      <a:pt x="3" y="130"/>
                      <a:pt x="1" y="126"/>
                      <a:pt x="1" y="122"/>
                    </a:cubicBezTo>
                    <a:cubicBezTo>
                      <a:pt x="0" y="117"/>
                      <a:pt x="0" y="113"/>
                      <a:pt x="0" y="108"/>
                    </a:cubicBezTo>
                    <a:close/>
                    <a:moveTo>
                      <a:pt x="46" y="23"/>
                    </a:moveTo>
                    <a:cubicBezTo>
                      <a:pt x="35" y="23"/>
                      <a:pt x="35" y="23"/>
                      <a:pt x="35" y="23"/>
                    </a:cubicBezTo>
                    <a:cubicBezTo>
                      <a:pt x="34" y="23"/>
                      <a:pt x="33" y="23"/>
                      <a:pt x="32" y="23"/>
                    </a:cubicBezTo>
                    <a:cubicBezTo>
                      <a:pt x="30" y="23"/>
                      <a:pt x="29" y="24"/>
                      <a:pt x="29" y="25"/>
                    </a:cubicBezTo>
                    <a:cubicBezTo>
                      <a:pt x="28" y="26"/>
                      <a:pt x="27" y="27"/>
                      <a:pt x="27" y="29"/>
                    </a:cubicBezTo>
                    <a:cubicBezTo>
                      <a:pt x="27" y="110"/>
                      <a:pt x="27" y="110"/>
                      <a:pt x="27" y="110"/>
                    </a:cubicBezTo>
                    <a:cubicBezTo>
                      <a:pt x="27" y="112"/>
                      <a:pt x="28" y="114"/>
                      <a:pt x="28" y="115"/>
                    </a:cubicBezTo>
                    <a:cubicBezTo>
                      <a:pt x="29" y="116"/>
                      <a:pt x="31" y="117"/>
                      <a:pt x="34" y="117"/>
                    </a:cubicBezTo>
                    <a:cubicBezTo>
                      <a:pt x="44" y="117"/>
                      <a:pt x="44" y="117"/>
                      <a:pt x="44" y="117"/>
                    </a:cubicBezTo>
                    <a:cubicBezTo>
                      <a:pt x="53" y="117"/>
                      <a:pt x="59" y="116"/>
                      <a:pt x="63" y="116"/>
                    </a:cubicBezTo>
                    <a:cubicBezTo>
                      <a:pt x="66" y="116"/>
                      <a:pt x="70" y="114"/>
                      <a:pt x="76" y="113"/>
                    </a:cubicBezTo>
                    <a:cubicBezTo>
                      <a:pt x="81" y="111"/>
                      <a:pt x="85" y="107"/>
                      <a:pt x="90" y="103"/>
                    </a:cubicBezTo>
                    <a:cubicBezTo>
                      <a:pt x="94" y="98"/>
                      <a:pt x="97" y="93"/>
                      <a:pt x="99" y="87"/>
                    </a:cubicBezTo>
                    <a:cubicBezTo>
                      <a:pt x="101" y="82"/>
                      <a:pt x="101" y="75"/>
                      <a:pt x="101" y="67"/>
                    </a:cubicBezTo>
                    <a:cubicBezTo>
                      <a:pt x="101" y="57"/>
                      <a:pt x="99" y="49"/>
                      <a:pt x="95" y="43"/>
                    </a:cubicBezTo>
                    <a:cubicBezTo>
                      <a:pt x="92" y="37"/>
                      <a:pt x="88" y="33"/>
                      <a:pt x="83" y="31"/>
                    </a:cubicBezTo>
                    <a:cubicBezTo>
                      <a:pt x="78" y="28"/>
                      <a:pt x="73" y="26"/>
                      <a:pt x="68" y="25"/>
                    </a:cubicBezTo>
                    <a:cubicBezTo>
                      <a:pt x="63" y="24"/>
                      <a:pt x="56" y="23"/>
                      <a:pt x="4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2" name="Freeform 10"/>
              <p:cNvSpPr>
                <a:spLocks/>
              </p:cNvSpPr>
              <p:nvPr userDrawn="1"/>
            </p:nvSpPr>
            <p:spPr bwMode="auto">
              <a:xfrm>
                <a:off x="4581526" y="738188"/>
                <a:ext cx="112713" cy="523875"/>
              </a:xfrm>
              <a:custGeom>
                <a:avLst/>
                <a:gdLst>
                  <a:gd name="T0" fmla="*/ 30 w 30"/>
                  <a:gd name="T1" fmla="*/ 13 h 140"/>
                  <a:gd name="T2" fmla="*/ 30 w 30"/>
                  <a:gd name="T3" fmla="*/ 127 h 140"/>
                  <a:gd name="T4" fmla="*/ 26 w 30"/>
                  <a:gd name="T5" fmla="*/ 136 h 140"/>
                  <a:gd name="T6" fmla="*/ 15 w 30"/>
                  <a:gd name="T7" fmla="*/ 140 h 140"/>
                  <a:gd name="T8" fmla="*/ 4 w 30"/>
                  <a:gd name="T9" fmla="*/ 135 h 140"/>
                  <a:gd name="T10" fmla="*/ 0 w 30"/>
                  <a:gd name="T11" fmla="*/ 127 h 140"/>
                  <a:gd name="T12" fmla="*/ 0 w 30"/>
                  <a:gd name="T13" fmla="*/ 13 h 140"/>
                  <a:gd name="T14" fmla="*/ 5 w 30"/>
                  <a:gd name="T15" fmla="*/ 4 h 140"/>
                  <a:gd name="T16" fmla="*/ 15 w 30"/>
                  <a:gd name="T17" fmla="*/ 0 h 140"/>
                  <a:gd name="T18" fmla="*/ 25 w 30"/>
                  <a:gd name="T19" fmla="*/ 4 h 140"/>
                  <a:gd name="T20" fmla="*/ 30 w 30"/>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0">
                    <a:moveTo>
                      <a:pt x="30" y="13"/>
                    </a:moveTo>
                    <a:cubicBezTo>
                      <a:pt x="30" y="127"/>
                      <a:pt x="30" y="127"/>
                      <a:pt x="30" y="127"/>
                    </a:cubicBezTo>
                    <a:cubicBezTo>
                      <a:pt x="30" y="130"/>
                      <a:pt x="29" y="133"/>
                      <a:pt x="26" y="136"/>
                    </a:cubicBezTo>
                    <a:cubicBezTo>
                      <a:pt x="23" y="139"/>
                      <a:pt x="20" y="140"/>
                      <a:pt x="15" y="140"/>
                    </a:cubicBezTo>
                    <a:cubicBezTo>
                      <a:pt x="10" y="140"/>
                      <a:pt x="6" y="138"/>
                      <a:pt x="4" y="135"/>
                    </a:cubicBezTo>
                    <a:cubicBezTo>
                      <a:pt x="2" y="132"/>
                      <a:pt x="0" y="129"/>
                      <a:pt x="0" y="127"/>
                    </a:cubicBezTo>
                    <a:cubicBezTo>
                      <a:pt x="0" y="13"/>
                      <a:pt x="0" y="13"/>
                      <a:pt x="0" y="13"/>
                    </a:cubicBezTo>
                    <a:cubicBezTo>
                      <a:pt x="0" y="10"/>
                      <a:pt x="2" y="7"/>
                      <a:pt x="5" y="4"/>
                    </a:cubicBezTo>
                    <a:cubicBezTo>
                      <a:pt x="8" y="2"/>
                      <a:pt x="11" y="0"/>
                      <a:pt x="15" y="0"/>
                    </a:cubicBezTo>
                    <a:cubicBezTo>
                      <a:pt x="19" y="0"/>
                      <a:pt x="23" y="1"/>
                      <a:pt x="25" y="4"/>
                    </a:cubicBezTo>
                    <a:cubicBezTo>
                      <a:pt x="28" y="7"/>
                      <a:pt x="30" y="10"/>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3" name="Freeform 11"/>
              <p:cNvSpPr>
                <a:spLocks/>
              </p:cNvSpPr>
              <p:nvPr userDrawn="1"/>
            </p:nvSpPr>
            <p:spPr bwMode="auto">
              <a:xfrm>
                <a:off x="4781551" y="741363"/>
                <a:ext cx="476250" cy="520700"/>
              </a:xfrm>
              <a:custGeom>
                <a:avLst/>
                <a:gdLst>
                  <a:gd name="T0" fmla="*/ 101 w 127"/>
                  <a:gd name="T1" fmla="*/ 128 h 139"/>
                  <a:gd name="T2" fmla="*/ 97 w 127"/>
                  <a:gd name="T3" fmla="*/ 131 h 139"/>
                  <a:gd name="T4" fmla="*/ 88 w 127"/>
                  <a:gd name="T5" fmla="*/ 135 h 139"/>
                  <a:gd name="T6" fmla="*/ 77 w 127"/>
                  <a:gd name="T7" fmla="*/ 138 h 139"/>
                  <a:gd name="T8" fmla="*/ 67 w 127"/>
                  <a:gd name="T9" fmla="*/ 139 h 139"/>
                  <a:gd name="T10" fmla="*/ 46 w 127"/>
                  <a:gd name="T11" fmla="*/ 135 h 139"/>
                  <a:gd name="T12" fmla="*/ 31 w 127"/>
                  <a:gd name="T13" fmla="*/ 129 h 139"/>
                  <a:gd name="T14" fmla="*/ 20 w 127"/>
                  <a:gd name="T15" fmla="*/ 119 h 139"/>
                  <a:gd name="T16" fmla="*/ 9 w 127"/>
                  <a:gd name="T17" fmla="*/ 106 h 139"/>
                  <a:gd name="T18" fmla="*/ 2 w 127"/>
                  <a:gd name="T19" fmla="*/ 89 h 139"/>
                  <a:gd name="T20" fmla="*/ 0 w 127"/>
                  <a:gd name="T21" fmla="*/ 67 h 139"/>
                  <a:gd name="T22" fmla="*/ 2 w 127"/>
                  <a:gd name="T23" fmla="*/ 52 h 139"/>
                  <a:gd name="T24" fmla="*/ 7 w 127"/>
                  <a:gd name="T25" fmla="*/ 36 h 139"/>
                  <a:gd name="T26" fmla="*/ 21 w 127"/>
                  <a:gd name="T27" fmla="*/ 17 h 139"/>
                  <a:gd name="T28" fmla="*/ 43 w 127"/>
                  <a:gd name="T29" fmla="*/ 5 h 139"/>
                  <a:gd name="T30" fmla="*/ 61 w 127"/>
                  <a:gd name="T31" fmla="*/ 0 h 139"/>
                  <a:gd name="T32" fmla="*/ 79 w 127"/>
                  <a:gd name="T33" fmla="*/ 1 h 139"/>
                  <a:gd name="T34" fmla="*/ 98 w 127"/>
                  <a:gd name="T35" fmla="*/ 8 h 139"/>
                  <a:gd name="T36" fmla="*/ 112 w 127"/>
                  <a:gd name="T37" fmla="*/ 18 h 139"/>
                  <a:gd name="T38" fmla="*/ 122 w 127"/>
                  <a:gd name="T39" fmla="*/ 29 h 139"/>
                  <a:gd name="T40" fmla="*/ 126 w 127"/>
                  <a:gd name="T41" fmla="*/ 39 h 139"/>
                  <a:gd name="T42" fmla="*/ 122 w 127"/>
                  <a:gd name="T43" fmla="*/ 46 h 139"/>
                  <a:gd name="T44" fmla="*/ 114 w 127"/>
                  <a:gd name="T45" fmla="*/ 50 h 139"/>
                  <a:gd name="T46" fmla="*/ 107 w 127"/>
                  <a:gd name="T47" fmla="*/ 48 h 139"/>
                  <a:gd name="T48" fmla="*/ 101 w 127"/>
                  <a:gd name="T49" fmla="*/ 42 h 139"/>
                  <a:gd name="T50" fmla="*/ 94 w 127"/>
                  <a:gd name="T51" fmla="*/ 34 h 139"/>
                  <a:gd name="T52" fmla="*/ 82 w 127"/>
                  <a:gd name="T53" fmla="*/ 27 h 139"/>
                  <a:gd name="T54" fmla="*/ 62 w 127"/>
                  <a:gd name="T55" fmla="*/ 23 h 139"/>
                  <a:gd name="T56" fmla="*/ 42 w 127"/>
                  <a:gd name="T57" fmla="*/ 30 h 139"/>
                  <a:gd name="T58" fmla="*/ 29 w 127"/>
                  <a:gd name="T59" fmla="*/ 47 h 139"/>
                  <a:gd name="T60" fmla="*/ 25 w 127"/>
                  <a:gd name="T61" fmla="*/ 67 h 139"/>
                  <a:gd name="T62" fmla="*/ 27 w 127"/>
                  <a:gd name="T63" fmla="*/ 84 h 139"/>
                  <a:gd name="T64" fmla="*/ 35 w 127"/>
                  <a:gd name="T65" fmla="*/ 100 h 139"/>
                  <a:gd name="T66" fmla="*/ 48 w 127"/>
                  <a:gd name="T67" fmla="*/ 112 h 139"/>
                  <a:gd name="T68" fmla="*/ 66 w 127"/>
                  <a:gd name="T69" fmla="*/ 115 h 139"/>
                  <a:gd name="T70" fmla="*/ 83 w 127"/>
                  <a:gd name="T71" fmla="*/ 113 h 139"/>
                  <a:gd name="T72" fmla="*/ 93 w 127"/>
                  <a:gd name="T73" fmla="*/ 108 h 139"/>
                  <a:gd name="T74" fmla="*/ 99 w 127"/>
                  <a:gd name="T75" fmla="*/ 102 h 139"/>
                  <a:gd name="T76" fmla="*/ 103 w 127"/>
                  <a:gd name="T77" fmla="*/ 96 h 139"/>
                  <a:gd name="T78" fmla="*/ 105 w 127"/>
                  <a:gd name="T79" fmla="*/ 93 h 139"/>
                  <a:gd name="T80" fmla="*/ 105 w 127"/>
                  <a:gd name="T81" fmla="*/ 91 h 139"/>
                  <a:gd name="T82" fmla="*/ 104 w 127"/>
                  <a:gd name="T83" fmla="*/ 90 h 139"/>
                  <a:gd name="T84" fmla="*/ 100 w 127"/>
                  <a:gd name="T85" fmla="*/ 89 h 139"/>
                  <a:gd name="T86" fmla="*/ 83 w 127"/>
                  <a:gd name="T87" fmla="*/ 89 h 139"/>
                  <a:gd name="T88" fmla="*/ 76 w 127"/>
                  <a:gd name="T89" fmla="*/ 86 h 139"/>
                  <a:gd name="T90" fmla="*/ 73 w 127"/>
                  <a:gd name="T91" fmla="*/ 78 h 139"/>
                  <a:gd name="T92" fmla="*/ 76 w 127"/>
                  <a:gd name="T93" fmla="*/ 70 h 139"/>
                  <a:gd name="T94" fmla="*/ 83 w 127"/>
                  <a:gd name="T95" fmla="*/ 67 h 139"/>
                  <a:gd name="T96" fmla="*/ 103 w 127"/>
                  <a:gd name="T97" fmla="*/ 67 h 139"/>
                  <a:gd name="T98" fmla="*/ 114 w 127"/>
                  <a:gd name="T99" fmla="*/ 69 h 139"/>
                  <a:gd name="T100" fmla="*/ 123 w 127"/>
                  <a:gd name="T101" fmla="*/ 73 h 139"/>
                  <a:gd name="T102" fmla="*/ 126 w 127"/>
                  <a:gd name="T103" fmla="*/ 80 h 139"/>
                  <a:gd name="T104" fmla="*/ 127 w 127"/>
                  <a:gd name="T105" fmla="*/ 87 h 139"/>
                  <a:gd name="T106" fmla="*/ 127 w 127"/>
                  <a:gd name="T107" fmla="*/ 124 h 139"/>
                  <a:gd name="T108" fmla="*/ 124 w 127"/>
                  <a:gd name="T109" fmla="*/ 132 h 139"/>
                  <a:gd name="T110" fmla="*/ 116 w 127"/>
                  <a:gd name="T111" fmla="*/ 136 h 139"/>
                  <a:gd name="T112" fmla="*/ 108 w 127"/>
                  <a:gd name="T113" fmla="*/ 133 h 139"/>
                  <a:gd name="T114" fmla="*/ 105 w 127"/>
                  <a:gd name="T115" fmla="*/ 127 h 139"/>
                  <a:gd name="T116" fmla="*/ 105 w 127"/>
                  <a:gd name="T117" fmla="*/ 125 h 139"/>
                  <a:gd name="T118" fmla="*/ 101 w 127"/>
                  <a:gd name="T119" fmla="*/ 12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39">
                    <a:moveTo>
                      <a:pt x="101" y="128"/>
                    </a:moveTo>
                    <a:cubicBezTo>
                      <a:pt x="100" y="129"/>
                      <a:pt x="98" y="130"/>
                      <a:pt x="97" y="131"/>
                    </a:cubicBezTo>
                    <a:cubicBezTo>
                      <a:pt x="95" y="132"/>
                      <a:pt x="92" y="133"/>
                      <a:pt x="88" y="135"/>
                    </a:cubicBezTo>
                    <a:cubicBezTo>
                      <a:pt x="84" y="136"/>
                      <a:pt x="80" y="137"/>
                      <a:pt x="77" y="138"/>
                    </a:cubicBezTo>
                    <a:cubicBezTo>
                      <a:pt x="74" y="139"/>
                      <a:pt x="71" y="139"/>
                      <a:pt x="67" y="139"/>
                    </a:cubicBezTo>
                    <a:cubicBezTo>
                      <a:pt x="59" y="139"/>
                      <a:pt x="52" y="138"/>
                      <a:pt x="46" y="135"/>
                    </a:cubicBezTo>
                    <a:cubicBezTo>
                      <a:pt x="40" y="133"/>
                      <a:pt x="35" y="131"/>
                      <a:pt x="31" y="129"/>
                    </a:cubicBezTo>
                    <a:cubicBezTo>
                      <a:pt x="27" y="127"/>
                      <a:pt x="23" y="124"/>
                      <a:pt x="20" y="119"/>
                    </a:cubicBezTo>
                    <a:cubicBezTo>
                      <a:pt x="16" y="115"/>
                      <a:pt x="12" y="111"/>
                      <a:pt x="9" y="106"/>
                    </a:cubicBezTo>
                    <a:cubicBezTo>
                      <a:pt x="6" y="101"/>
                      <a:pt x="4" y="95"/>
                      <a:pt x="2" y="89"/>
                    </a:cubicBezTo>
                    <a:cubicBezTo>
                      <a:pt x="1" y="82"/>
                      <a:pt x="0" y="75"/>
                      <a:pt x="0" y="67"/>
                    </a:cubicBezTo>
                    <a:cubicBezTo>
                      <a:pt x="0" y="62"/>
                      <a:pt x="1" y="57"/>
                      <a:pt x="2" y="52"/>
                    </a:cubicBezTo>
                    <a:cubicBezTo>
                      <a:pt x="2" y="47"/>
                      <a:pt x="4" y="42"/>
                      <a:pt x="7" y="36"/>
                    </a:cubicBezTo>
                    <a:cubicBezTo>
                      <a:pt x="10" y="30"/>
                      <a:pt x="15" y="23"/>
                      <a:pt x="21" y="17"/>
                    </a:cubicBezTo>
                    <a:cubicBezTo>
                      <a:pt x="28" y="11"/>
                      <a:pt x="35" y="7"/>
                      <a:pt x="43" y="5"/>
                    </a:cubicBezTo>
                    <a:cubicBezTo>
                      <a:pt x="50" y="2"/>
                      <a:pt x="56" y="1"/>
                      <a:pt x="61" y="0"/>
                    </a:cubicBezTo>
                    <a:cubicBezTo>
                      <a:pt x="67" y="0"/>
                      <a:pt x="73" y="0"/>
                      <a:pt x="79" y="1"/>
                    </a:cubicBezTo>
                    <a:cubicBezTo>
                      <a:pt x="86" y="2"/>
                      <a:pt x="92" y="5"/>
                      <a:pt x="98" y="8"/>
                    </a:cubicBezTo>
                    <a:cubicBezTo>
                      <a:pt x="103" y="11"/>
                      <a:pt x="108" y="14"/>
                      <a:pt x="112" y="18"/>
                    </a:cubicBezTo>
                    <a:cubicBezTo>
                      <a:pt x="116" y="22"/>
                      <a:pt x="120" y="25"/>
                      <a:pt x="122" y="29"/>
                    </a:cubicBezTo>
                    <a:cubicBezTo>
                      <a:pt x="125" y="32"/>
                      <a:pt x="126" y="36"/>
                      <a:pt x="126" y="39"/>
                    </a:cubicBezTo>
                    <a:cubicBezTo>
                      <a:pt x="125" y="41"/>
                      <a:pt x="124" y="44"/>
                      <a:pt x="122" y="46"/>
                    </a:cubicBezTo>
                    <a:cubicBezTo>
                      <a:pt x="120" y="48"/>
                      <a:pt x="117" y="49"/>
                      <a:pt x="114" y="50"/>
                    </a:cubicBezTo>
                    <a:cubicBezTo>
                      <a:pt x="111" y="50"/>
                      <a:pt x="109" y="49"/>
                      <a:pt x="107" y="48"/>
                    </a:cubicBezTo>
                    <a:cubicBezTo>
                      <a:pt x="105" y="47"/>
                      <a:pt x="103" y="45"/>
                      <a:pt x="101" y="42"/>
                    </a:cubicBezTo>
                    <a:cubicBezTo>
                      <a:pt x="99" y="40"/>
                      <a:pt x="97" y="37"/>
                      <a:pt x="94" y="34"/>
                    </a:cubicBezTo>
                    <a:cubicBezTo>
                      <a:pt x="92" y="32"/>
                      <a:pt x="88" y="29"/>
                      <a:pt x="82" y="27"/>
                    </a:cubicBezTo>
                    <a:cubicBezTo>
                      <a:pt x="77" y="24"/>
                      <a:pt x="70" y="23"/>
                      <a:pt x="62" y="23"/>
                    </a:cubicBezTo>
                    <a:cubicBezTo>
                      <a:pt x="55" y="24"/>
                      <a:pt x="48" y="26"/>
                      <a:pt x="42" y="30"/>
                    </a:cubicBezTo>
                    <a:cubicBezTo>
                      <a:pt x="36" y="34"/>
                      <a:pt x="32" y="40"/>
                      <a:pt x="29" y="47"/>
                    </a:cubicBezTo>
                    <a:cubicBezTo>
                      <a:pt x="26" y="54"/>
                      <a:pt x="25" y="61"/>
                      <a:pt x="25" y="67"/>
                    </a:cubicBezTo>
                    <a:cubicBezTo>
                      <a:pt x="24" y="73"/>
                      <a:pt x="25" y="79"/>
                      <a:pt x="27" y="84"/>
                    </a:cubicBezTo>
                    <a:cubicBezTo>
                      <a:pt x="28" y="90"/>
                      <a:pt x="31" y="95"/>
                      <a:pt x="35" y="100"/>
                    </a:cubicBezTo>
                    <a:cubicBezTo>
                      <a:pt x="38" y="106"/>
                      <a:pt x="43" y="110"/>
                      <a:pt x="48" y="112"/>
                    </a:cubicBezTo>
                    <a:cubicBezTo>
                      <a:pt x="53" y="114"/>
                      <a:pt x="59" y="115"/>
                      <a:pt x="66" y="115"/>
                    </a:cubicBezTo>
                    <a:cubicBezTo>
                      <a:pt x="73" y="115"/>
                      <a:pt x="79" y="115"/>
                      <a:pt x="83" y="113"/>
                    </a:cubicBezTo>
                    <a:cubicBezTo>
                      <a:pt x="87" y="111"/>
                      <a:pt x="90" y="110"/>
                      <a:pt x="93" y="108"/>
                    </a:cubicBezTo>
                    <a:cubicBezTo>
                      <a:pt x="95" y="106"/>
                      <a:pt x="98" y="104"/>
                      <a:pt x="99" y="102"/>
                    </a:cubicBezTo>
                    <a:cubicBezTo>
                      <a:pt x="101" y="100"/>
                      <a:pt x="103" y="98"/>
                      <a:pt x="103" y="96"/>
                    </a:cubicBezTo>
                    <a:cubicBezTo>
                      <a:pt x="105" y="93"/>
                      <a:pt x="105" y="93"/>
                      <a:pt x="105" y="93"/>
                    </a:cubicBezTo>
                    <a:cubicBezTo>
                      <a:pt x="105" y="92"/>
                      <a:pt x="105" y="92"/>
                      <a:pt x="105" y="91"/>
                    </a:cubicBezTo>
                    <a:cubicBezTo>
                      <a:pt x="105" y="90"/>
                      <a:pt x="104" y="90"/>
                      <a:pt x="104" y="90"/>
                    </a:cubicBezTo>
                    <a:cubicBezTo>
                      <a:pt x="103" y="89"/>
                      <a:pt x="102" y="89"/>
                      <a:pt x="100" y="89"/>
                    </a:cubicBezTo>
                    <a:cubicBezTo>
                      <a:pt x="83" y="89"/>
                      <a:pt x="83" y="89"/>
                      <a:pt x="83" y="89"/>
                    </a:cubicBezTo>
                    <a:cubicBezTo>
                      <a:pt x="81" y="89"/>
                      <a:pt x="78" y="88"/>
                      <a:pt x="76" y="86"/>
                    </a:cubicBezTo>
                    <a:cubicBezTo>
                      <a:pt x="74" y="84"/>
                      <a:pt x="73" y="82"/>
                      <a:pt x="73" y="78"/>
                    </a:cubicBezTo>
                    <a:cubicBezTo>
                      <a:pt x="73" y="75"/>
                      <a:pt x="74" y="72"/>
                      <a:pt x="76" y="70"/>
                    </a:cubicBezTo>
                    <a:cubicBezTo>
                      <a:pt x="79" y="68"/>
                      <a:pt x="81" y="67"/>
                      <a:pt x="83" y="67"/>
                    </a:cubicBezTo>
                    <a:cubicBezTo>
                      <a:pt x="103" y="67"/>
                      <a:pt x="103" y="67"/>
                      <a:pt x="103" y="67"/>
                    </a:cubicBezTo>
                    <a:cubicBezTo>
                      <a:pt x="106" y="67"/>
                      <a:pt x="110" y="68"/>
                      <a:pt x="114" y="69"/>
                    </a:cubicBezTo>
                    <a:cubicBezTo>
                      <a:pt x="118" y="69"/>
                      <a:pt x="121" y="71"/>
                      <a:pt x="123" y="73"/>
                    </a:cubicBezTo>
                    <a:cubicBezTo>
                      <a:pt x="124" y="74"/>
                      <a:pt x="126" y="77"/>
                      <a:pt x="126" y="80"/>
                    </a:cubicBezTo>
                    <a:cubicBezTo>
                      <a:pt x="127" y="82"/>
                      <a:pt x="127" y="85"/>
                      <a:pt x="127" y="87"/>
                    </a:cubicBezTo>
                    <a:cubicBezTo>
                      <a:pt x="127" y="124"/>
                      <a:pt x="127" y="124"/>
                      <a:pt x="127" y="124"/>
                    </a:cubicBezTo>
                    <a:cubicBezTo>
                      <a:pt x="127" y="127"/>
                      <a:pt x="126" y="130"/>
                      <a:pt x="124" y="132"/>
                    </a:cubicBezTo>
                    <a:cubicBezTo>
                      <a:pt x="122" y="134"/>
                      <a:pt x="119" y="136"/>
                      <a:pt x="116" y="136"/>
                    </a:cubicBezTo>
                    <a:cubicBezTo>
                      <a:pt x="112" y="136"/>
                      <a:pt x="110" y="135"/>
                      <a:pt x="108" y="133"/>
                    </a:cubicBezTo>
                    <a:cubicBezTo>
                      <a:pt x="105" y="131"/>
                      <a:pt x="104" y="129"/>
                      <a:pt x="105" y="127"/>
                    </a:cubicBezTo>
                    <a:cubicBezTo>
                      <a:pt x="105" y="125"/>
                      <a:pt x="105" y="125"/>
                      <a:pt x="105" y="125"/>
                    </a:cubicBezTo>
                    <a:cubicBezTo>
                      <a:pt x="103" y="126"/>
                      <a:pt x="102" y="127"/>
                      <a:pt x="101"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4" name="Freeform 12"/>
              <p:cNvSpPr>
                <a:spLocks/>
              </p:cNvSpPr>
              <p:nvPr userDrawn="1"/>
            </p:nvSpPr>
            <p:spPr bwMode="auto">
              <a:xfrm>
                <a:off x="5362576" y="738188"/>
                <a:ext cx="107950" cy="523875"/>
              </a:xfrm>
              <a:custGeom>
                <a:avLst/>
                <a:gdLst>
                  <a:gd name="T0" fmla="*/ 29 w 29"/>
                  <a:gd name="T1" fmla="*/ 13 h 140"/>
                  <a:gd name="T2" fmla="*/ 29 w 29"/>
                  <a:gd name="T3" fmla="*/ 127 h 140"/>
                  <a:gd name="T4" fmla="*/ 25 w 29"/>
                  <a:gd name="T5" fmla="*/ 136 h 140"/>
                  <a:gd name="T6" fmla="*/ 14 w 29"/>
                  <a:gd name="T7" fmla="*/ 140 h 140"/>
                  <a:gd name="T8" fmla="*/ 3 w 29"/>
                  <a:gd name="T9" fmla="*/ 135 h 140"/>
                  <a:gd name="T10" fmla="*/ 0 w 29"/>
                  <a:gd name="T11" fmla="*/ 127 h 140"/>
                  <a:gd name="T12" fmla="*/ 0 w 29"/>
                  <a:gd name="T13" fmla="*/ 13 h 140"/>
                  <a:gd name="T14" fmla="*/ 4 w 29"/>
                  <a:gd name="T15" fmla="*/ 4 h 140"/>
                  <a:gd name="T16" fmla="*/ 14 w 29"/>
                  <a:gd name="T17" fmla="*/ 0 h 140"/>
                  <a:gd name="T18" fmla="*/ 25 w 29"/>
                  <a:gd name="T19" fmla="*/ 4 h 140"/>
                  <a:gd name="T20" fmla="*/ 29 w 29"/>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40">
                    <a:moveTo>
                      <a:pt x="29" y="13"/>
                    </a:moveTo>
                    <a:cubicBezTo>
                      <a:pt x="29" y="127"/>
                      <a:pt x="29" y="127"/>
                      <a:pt x="29" y="127"/>
                    </a:cubicBezTo>
                    <a:cubicBezTo>
                      <a:pt x="29" y="130"/>
                      <a:pt x="28" y="133"/>
                      <a:pt x="25" y="136"/>
                    </a:cubicBezTo>
                    <a:cubicBezTo>
                      <a:pt x="23" y="139"/>
                      <a:pt x="19" y="140"/>
                      <a:pt x="14" y="140"/>
                    </a:cubicBezTo>
                    <a:cubicBezTo>
                      <a:pt x="9" y="140"/>
                      <a:pt x="6" y="138"/>
                      <a:pt x="3" y="135"/>
                    </a:cubicBezTo>
                    <a:cubicBezTo>
                      <a:pt x="1" y="132"/>
                      <a:pt x="0" y="129"/>
                      <a:pt x="0" y="127"/>
                    </a:cubicBezTo>
                    <a:cubicBezTo>
                      <a:pt x="0" y="13"/>
                      <a:pt x="0" y="13"/>
                      <a:pt x="0" y="13"/>
                    </a:cubicBezTo>
                    <a:cubicBezTo>
                      <a:pt x="0" y="10"/>
                      <a:pt x="1" y="7"/>
                      <a:pt x="4" y="4"/>
                    </a:cubicBezTo>
                    <a:cubicBezTo>
                      <a:pt x="7" y="2"/>
                      <a:pt x="10" y="0"/>
                      <a:pt x="14" y="0"/>
                    </a:cubicBezTo>
                    <a:cubicBezTo>
                      <a:pt x="18" y="0"/>
                      <a:pt x="22" y="1"/>
                      <a:pt x="25" y="4"/>
                    </a:cubicBezTo>
                    <a:cubicBezTo>
                      <a:pt x="28" y="7"/>
                      <a:pt x="29" y="10"/>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5" name="Freeform 13"/>
              <p:cNvSpPr>
                <a:spLocks/>
              </p:cNvSpPr>
              <p:nvPr userDrawn="1"/>
            </p:nvSpPr>
            <p:spPr bwMode="auto">
              <a:xfrm>
                <a:off x="5545138" y="730250"/>
                <a:ext cx="473075" cy="528637"/>
              </a:xfrm>
              <a:custGeom>
                <a:avLst/>
                <a:gdLst>
                  <a:gd name="T0" fmla="*/ 77 w 126"/>
                  <a:gd name="T1" fmla="*/ 26 h 141"/>
                  <a:gd name="T2" fmla="*/ 77 w 126"/>
                  <a:gd name="T3" fmla="*/ 129 h 141"/>
                  <a:gd name="T4" fmla="*/ 74 w 126"/>
                  <a:gd name="T5" fmla="*/ 137 h 141"/>
                  <a:gd name="T6" fmla="*/ 64 w 126"/>
                  <a:gd name="T7" fmla="*/ 141 h 141"/>
                  <a:gd name="T8" fmla="*/ 53 w 126"/>
                  <a:gd name="T9" fmla="*/ 137 h 141"/>
                  <a:gd name="T10" fmla="*/ 48 w 126"/>
                  <a:gd name="T11" fmla="*/ 129 h 141"/>
                  <a:gd name="T12" fmla="*/ 48 w 126"/>
                  <a:gd name="T13" fmla="*/ 26 h 141"/>
                  <a:gd name="T14" fmla="*/ 12 w 126"/>
                  <a:gd name="T15" fmla="*/ 26 h 141"/>
                  <a:gd name="T16" fmla="*/ 4 w 126"/>
                  <a:gd name="T17" fmla="*/ 23 h 141"/>
                  <a:gd name="T18" fmla="*/ 0 w 126"/>
                  <a:gd name="T19" fmla="*/ 13 h 141"/>
                  <a:gd name="T20" fmla="*/ 4 w 126"/>
                  <a:gd name="T21" fmla="*/ 3 h 141"/>
                  <a:gd name="T22" fmla="*/ 12 w 126"/>
                  <a:gd name="T23" fmla="*/ 0 h 141"/>
                  <a:gd name="T24" fmla="*/ 113 w 126"/>
                  <a:gd name="T25" fmla="*/ 0 h 141"/>
                  <a:gd name="T26" fmla="*/ 122 w 126"/>
                  <a:gd name="T27" fmla="*/ 3 h 141"/>
                  <a:gd name="T28" fmla="*/ 126 w 126"/>
                  <a:gd name="T29" fmla="*/ 12 h 141"/>
                  <a:gd name="T30" fmla="*/ 122 w 126"/>
                  <a:gd name="T31" fmla="*/ 22 h 141"/>
                  <a:gd name="T32" fmla="*/ 113 w 126"/>
                  <a:gd name="T33" fmla="*/ 26 h 141"/>
                  <a:gd name="T34" fmla="*/ 77 w 126"/>
                  <a:gd name="T35" fmla="*/ 2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141">
                    <a:moveTo>
                      <a:pt x="77" y="26"/>
                    </a:moveTo>
                    <a:cubicBezTo>
                      <a:pt x="77" y="129"/>
                      <a:pt x="77" y="129"/>
                      <a:pt x="77" y="129"/>
                    </a:cubicBezTo>
                    <a:cubicBezTo>
                      <a:pt x="77" y="131"/>
                      <a:pt x="76" y="134"/>
                      <a:pt x="74" y="137"/>
                    </a:cubicBezTo>
                    <a:cubicBezTo>
                      <a:pt x="72" y="139"/>
                      <a:pt x="69" y="141"/>
                      <a:pt x="64" y="141"/>
                    </a:cubicBezTo>
                    <a:cubicBezTo>
                      <a:pt x="60" y="141"/>
                      <a:pt x="56" y="140"/>
                      <a:pt x="53" y="137"/>
                    </a:cubicBezTo>
                    <a:cubicBezTo>
                      <a:pt x="50" y="135"/>
                      <a:pt x="48" y="132"/>
                      <a:pt x="48" y="129"/>
                    </a:cubicBezTo>
                    <a:cubicBezTo>
                      <a:pt x="48" y="26"/>
                      <a:pt x="48" y="26"/>
                      <a:pt x="48" y="26"/>
                    </a:cubicBezTo>
                    <a:cubicBezTo>
                      <a:pt x="12" y="26"/>
                      <a:pt x="12" y="26"/>
                      <a:pt x="12" y="26"/>
                    </a:cubicBezTo>
                    <a:cubicBezTo>
                      <a:pt x="9" y="26"/>
                      <a:pt x="7" y="25"/>
                      <a:pt x="4" y="23"/>
                    </a:cubicBezTo>
                    <a:cubicBezTo>
                      <a:pt x="1" y="20"/>
                      <a:pt x="0" y="17"/>
                      <a:pt x="0" y="13"/>
                    </a:cubicBezTo>
                    <a:cubicBezTo>
                      <a:pt x="0" y="8"/>
                      <a:pt x="2" y="5"/>
                      <a:pt x="4" y="3"/>
                    </a:cubicBezTo>
                    <a:cubicBezTo>
                      <a:pt x="7" y="1"/>
                      <a:pt x="9" y="0"/>
                      <a:pt x="12" y="0"/>
                    </a:cubicBezTo>
                    <a:cubicBezTo>
                      <a:pt x="113" y="0"/>
                      <a:pt x="113" y="0"/>
                      <a:pt x="113" y="0"/>
                    </a:cubicBezTo>
                    <a:cubicBezTo>
                      <a:pt x="117" y="0"/>
                      <a:pt x="120" y="1"/>
                      <a:pt x="122" y="3"/>
                    </a:cubicBezTo>
                    <a:cubicBezTo>
                      <a:pt x="125" y="6"/>
                      <a:pt x="126" y="9"/>
                      <a:pt x="126" y="12"/>
                    </a:cubicBezTo>
                    <a:cubicBezTo>
                      <a:pt x="126" y="16"/>
                      <a:pt x="125" y="19"/>
                      <a:pt x="122" y="22"/>
                    </a:cubicBezTo>
                    <a:cubicBezTo>
                      <a:pt x="120" y="25"/>
                      <a:pt x="117" y="26"/>
                      <a:pt x="113" y="26"/>
                    </a:cubicBezTo>
                    <a:lnTo>
                      <a:pt x="7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6" name="Freeform 14"/>
              <p:cNvSpPr>
                <a:spLocks noEditPoints="1"/>
              </p:cNvSpPr>
              <p:nvPr userDrawn="1"/>
            </p:nvSpPr>
            <p:spPr bwMode="auto">
              <a:xfrm>
                <a:off x="5954713" y="738188"/>
                <a:ext cx="484188" cy="531812"/>
              </a:xfrm>
              <a:custGeom>
                <a:avLst/>
                <a:gdLst>
                  <a:gd name="T0" fmla="*/ 35 w 129"/>
                  <a:gd name="T1" fmla="*/ 111 h 142"/>
                  <a:gd name="T2" fmla="*/ 26 w 129"/>
                  <a:gd name="T3" fmla="*/ 131 h 142"/>
                  <a:gd name="T4" fmla="*/ 22 w 129"/>
                  <a:gd name="T5" fmla="*/ 139 h 142"/>
                  <a:gd name="T6" fmla="*/ 13 w 129"/>
                  <a:gd name="T7" fmla="*/ 141 h 142"/>
                  <a:gd name="T8" fmla="*/ 3 w 129"/>
                  <a:gd name="T9" fmla="*/ 137 h 142"/>
                  <a:gd name="T10" fmla="*/ 0 w 129"/>
                  <a:gd name="T11" fmla="*/ 130 h 142"/>
                  <a:gd name="T12" fmla="*/ 2 w 129"/>
                  <a:gd name="T13" fmla="*/ 123 h 142"/>
                  <a:gd name="T14" fmla="*/ 36 w 129"/>
                  <a:gd name="T15" fmla="*/ 30 h 142"/>
                  <a:gd name="T16" fmla="*/ 42 w 129"/>
                  <a:gd name="T17" fmla="*/ 16 h 142"/>
                  <a:gd name="T18" fmla="*/ 50 w 129"/>
                  <a:gd name="T19" fmla="*/ 5 h 142"/>
                  <a:gd name="T20" fmla="*/ 65 w 129"/>
                  <a:gd name="T21" fmla="*/ 0 h 142"/>
                  <a:gd name="T22" fmla="*/ 80 w 129"/>
                  <a:gd name="T23" fmla="*/ 3 h 142"/>
                  <a:gd name="T24" fmla="*/ 89 w 129"/>
                  <a:gd name="T25" fmla="*/ 14 h 142"/>
                  <a:gd name="T26" fmla="*/ 96 w 129"/>
                  <a:gd name="T27" fmla="*/ 31 h 142"/>
                  <a:gd name="T28" fmla="*/ 128 w 129"/>
                  <a:gd name="T29" fmla="*/ 122 h 142"/>
                  <a:gd name="T30" fmla="*/ 129 w 129"/>
                  <a:gd name="T31" fmla="*/ 130 h 142"/>
                  <a:gd name="T32" fmla="*/ 126 w 129"/>
                  <a:gd name="T33" fmla="*/ 138 h 142"/>
                  <a:gd name="T34" fmla="*/ 116 w 129"/>
                  <a:gd name="T35" fmla="*/ 142 h 142"/>
                  <a:gd name="T36" fmla="*/ 107 w 129"/>
                  <a:gd name="T37" fmla="*/ 140 h 142"/>
                  <a:gd name="T38" fmla="*/ 103 w 129"/>
                  <a:gd name="T39" fmla="*/ 133 h 142"/>
                  <a:gd name="T40" fmla="*/ 95 w 129"/>
                  <a:gd name="T41" fmla="*/ 111 h 142"/>
                  <a:gd name="T42" fmla="*/ 35 w 129"/>
                  <a:gd name="T43" fmla="*/ 111 h 142"/>
                  <a:gd name="T44" fmla="*/ 86 w 129"/>
                  <a:gd name="T45" fmla="*/ 84 h 142"/>
                  <a:gd name="T46" fmla="*/ 69 w 129"/>
                  <a:gd name="T47" fmla="*/ 30 h 142"/>
                  <a:gd name="T48" fmla="*/ 68 w 129"/>
                  <a:gd name="T49" fmla="*/ 26 h 142"/>
                  <a:gd name="T50" fmla="*/ 66 w 129"/>
                  <a:gd name="T51" fmla="*/ 25 h 142"/>
                  <a:gd name="T52" fmla="*/ 64 w 129"/>
                  <a:gd name="T53" fmla="*/ 27 h 142"/>
                  <a:gd name="T54" fmla="*/ 63 w 129"/>
                  <a:gd name="T55" fmla="*/ 30 h 142"/>
                  <a:gd name="T56" fmla="*/ 44 w 129"/>
                  <a:gd name="T57" fmla="*/ 84 h 142"/>
                  <a:gd name="T58" fmla="*/ 86 w 129"/>
                  <a:gd name="T59" fmla="*/ 8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42">
                    <a:moveTo>
                      <a:pt x="35" y="111"/>
                    </a:moveTo>
                    <a:cubicBezTo>
                      <a:pt x="26" y="131"/>
                      <a:pt x="26" y="131"/>
                      <a:pt x="26" y="131"/>
                    </a:cubicBezTo>
                    <a:cubicBezTo>
                      <a:pt x="25" y="134"/>
                      <a:pt x="24" y="137"/>
                      <a:pt x="22" y="139"/>
                    </a:cubicBezTo>
                    <a:cubicBezTo>
                      <a:pt x="21" y="141"/>
                      <a:pt x="18" y="142"/>
                      <a:pt x="13" y="141"/>
                    </a:cubicBezTo>
                    <a:cubicBezTo>
                      <a:pt x="8" y="141"/>
                      <a:pt x="5" y="140"/>
                      <a:pt x="3" y="137"/>
                    </a:cubicBezTo>
                    <a:cubicBezTo>
                      <a:pt x="1" y="134"/>
                      <a:pt x="0" y="132"/>
                      <a:pt x="0" y="130"/>
                    </a:cubicBezTo>
                    <a:cubicBezTo>
                      <a:pt x="0" y="127"/>
                      <a:pt x="1" y="125"/>
                      <a:pt x="2" y="123"/>
                    </a:cubicBezTo>
                    <a:cubicBezTo>
                      <a:pt x="36" y="30"/>
                      <a:pt x="36" y="30"/>
                      <a:pt x="36" y="30"/>
                    </a:cubicBezTo>
                    <a:cubicBezTo>
                      <a:pt x="38" y="25"/>
                      <a:pt x="40" y="20"/>
                      <a:pt x="42" y="16"/>
                    </a:cubicBezTo>
                    <a:cubicBezTo>
                      <a:pt x="44" y="12"/>
                      <a:pt x="47" y="8"/>
                      <a:pt x="50" y="5"/>
                    </a:cubicBezTo>
                    <a:cubicBezTo>
                      <a:pt x="53" y="2"/>
                      <a:pt x="58" y="1"/>
                      <a:pt x="65" y="0"/>
                    </a:cubicBezTo>
                    <a:cubicBezTo>
                      <a:pt x="71" y="0"/>
                      <a:pt x="76" y="1"/>
                      <a:pt x="80" y="3"/>
                    </a:cubicBezTo>
                    <a:cubicBezTo>
                      <a:pt x="84" y="6"/>
                      <a:pt x="87" y="10"/>
                      <a:pt x="89" y="14"/>
                    </a:cubicBezTo>
                    <a:cubicBezTo>
                      <a:pt x="91" y="19"/>
                      <a:pt x="94" y="25"/>
                      <a:pt x="96" y="31"/>
                    </a:cubicBezTo>
                    <a:cubicBezTo>
                      <a:pt x="128" y="122"/>
                      <a:pt x="128" y="122"/>
                      <a:pt x="128" y="122"/>
                    </a:cubicBezTo>
                    <a:cubicBezTo>
                      <a:pt x="129" y="125"/>
                      <a:pt x="129" y="128"/>
                      <a:pt x="129" y="130"/>
                    </a:cubicBezTo>
                    <a:cubicBezTo>
                      <a:pt x="129" y="133"/>
                      <a:pt x="128" y="135"/>
                      <a:pt x="126" y="138"/>
                    </a:cubicBezTo>
                    <a:cubicBezTo>
                      <a:pt x="123" y="140"/>
                      <a:pt x="120" y="141"/>
                      <a:pt x="116" y="142"/>
                    </a:cubicBezTo>
                    <a:cubicBezTo>
                      <a:pt x="112" y="142"/>
                      <a:pt x="109" y="141"/>
                      <a:pt x="107" y="140"/>
                    </a:cubicBezTo>
                    <a:cubicBezTo>
                      <a:pt x="105" y="138"/>
                      <a:pt x="104" y="136"/>
                      <a:pt x="103" y="133"/>
                    </a:cubicBezTo>
                    <a:cubicBezTo>
                      <a:pt x="95" y="111"/>
                      <a:pt x="95" y="111"/>
                      <a:pt x="95" y="111"/>
                    </a:cubicBezTo>
                    <a:lnTo>
                      <a:pt x="35" y="111"/>
                    </a:lnTo>
                    <a:close/>
                    <a:moveTo>
                      <a:pt x="86" y="84"/>
                    </a:moveTo>
                    <a:cubicBezTo>
                      <a:pt x="69" y="30"/>
                      <a:pt x="69" y="30"/>
                      <a:pt x="69" y="30"/>
                    </a:cubicBezTo>
                    <a:cubicBezTo>
                      <a:pt x="69" y="28"/>
                      <a:pt x="68" y="27"/>
                      <a:pt x="68" y="26"/>
                    </a:cubicBezTo>
                    <a:cubicBezTo>
                      <a:pt x="67" y="25"/>
                      <a:pt x="67" y="25"/>
                      <a:pt x="66" y="25"/>
                    </a:cubicBezTo>
                    <a:cubicBezTo>
                      <a:pt x="66" y="25"/>
                      <a:pt x="65" y="26"/>
                      <a:pt x="64" y="27"/>
                    </a:cubicBezTo>
                    <a:cubicBezTo>
                      <a:pt x="63" y="30"/>
                      <a:pt x="63" y="30"/>
                      <a:pt x="63" y="30"/>
                    </a:cubicBezTo>
                    <a:cubicBezTo>
                      <a:pt x="44" y="84"/>
                      <a:pt x="44" y="84"/>
                      <a:pt x="44" y="84"/>
                    </a:cubicBezTo>
                    <a:lnTo>
                      <a:pt x="8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7" name="Freeform 15"/>
              <p:cNvSpPr>
                <a:spLocks/>
              </p:cNvSpPr>
              <p:nvPr userDrawn="1"/>
            </p:nvSpPr>
            <p:spPr bwMode="auto">
              <a:xfrm>
                <a:off x="6486526" y="741363"/>
                <a:ext cx="442913" cy="520700"/>
              </a:xfrm>
              <a:custGeom>
                <a:avLst/>
                <a:gdLst>
                  <a:gd name="T0" fmla="*/ 37 w 118"/>
                  <a:gd name="T1" fmla="*/ 111 h 139"/>
                  <a:gd name="T2" fmla="*/ 104 w 118"/>
                  <a:gd name="T3" fmla="*/ 111 h 139"/>
                  <a:gd name="T4" fmla="*/ 113 w 118"/>
                  <a:gd name="T5" fmla="*/ 115 h 139"/>
                  <a:gd name="T6" fmla="*/ 118 w 118"/>
                  <a:gd name="T7" fmla="*/ 125 h 139"/>
                  <a:gd name="T8" fmla="*/ 114 w 118"/>
                  <a:gd name="T9" fmla="*/ 135 h 139"/>
                  <a:gd name="T10" fmla="*/ 104 w 118"/>
                  <a:gd name="T11" fmla="*/ 139 h 139"/>
                  <a:gd name="T12" fmla="*/ 28 w 118"/>
                  <a:gd name="T13" fmla="*/ 139 h 139"/>
                  <a:gd name="T14" fmla="*/ 17 w 118"/>
                  <a:gd name="T15" fmla="*/ 137 h 139"/>
                  <a:gd name="T16" fmla="*/ 6 w 118"/>
                  <a:gd name="T17" fmla="*/ 130 h 139"/>
                  <a:gd name="T18" fmla="*/ 1 w 118"/>
                  <a:gd name="T19" fmla="*/ 121 h 139"/>
                  <a:gd name="T20" fmla="*/ 0 w 118"/>
                  <a:gd name="T21" fmla="*/ 111 h 139"/>
                  <a:gd name="T22" fmla="*/ 0 w 118"/>
                  <a:gd name="T23" fmla="*/ 13 h 139"/>
                  <a:gd name="T24" fmla="*/ 4 w 118"/>
                  <a:gd name="T25" fmla="*/ 5 h 139"/>
                  <a:gd name="T26" fmla="*/ 14 w 118"/>
                  <a:gd name="T27" fmla="*/ 1 h 139"/>
                  <a:gd name="T28" fmla="*/ 25 w 118"/>
                  <a:gd name="T29" fmla="*/ 5 h 139"/>
                  <a:gd name="T30" fmla="*/ 29 w 118"/>
                  <a:gd name="T31" fmla="*/ 13 h 139"/>
                  <a:gd name="T32" fmla="*/ 29 w 118"/>
                  <a:gd name="T33" fmla="*/ 103 h 139"/>
                  <a:gd name="T34" fmla="*/ 30 w 118"/>
                  <a:gd name="T35" fmla="*/ 109 h 139"/>
                  <a:gd name="T36" fmla="*/ 32 w 118"/>
                  <a:gd name="T37" fmla="*/ 111 h 139"/>
                  <a:gd name="T38" fmla="*/ 37 w 118"/>
                  <a:gd name="T39" fmla="*/ 11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39">
                    <a:moveTo>
                      <a:pt x="37" y="111"/>
                    </a:moveTo>
                    <a:cubicBezTo>
                      <a:pt x="104" y="111"/>
                      <a:pt x="104" y="111"/>
                      <a:pt x="104" y="111"/>
                    </a:cubicBezTo>
                    <a:cubicBezTo>
                      <a:pt x="107" y="111"/>
                      <a:pt x="110" y="112"/>
                      <a:pt x="113" y="115"/>
                    </a:cubicBezTo>
                    <a:cubicBezTo>
                      <a:pt x="116" y="117"/>
                      <a:pt x="118" y="121"/>
                      <a:pt x="118" y="125"/>
                    </a:cubicBezTo>
                    <a:cubicBezTo>
                      <a:pt x="118" y="129"/>
                      <a:pt x="117" y="132"/>
                      <a:pt x="114" y="135"/>
                    </a:cubicBezTo>
                    <a:cubicBezTo>
                      <a:pt x="111" y="137"/>
                      <a:pt x="108" y="139"/>
                      <a:pt x="104" y="139"/>
                    </a:cubicBezTo>
                    <a:cubicBezTo>
                      <a:pt x="28" y="139"/>
                      <a:pt x="28" y="139"/>
                      <a:pt x="28" y="139"/>
                    </a:cubicBezTo>
                    <a:cubicBezTo>
                      <a:pt x="25" y="139"/>
                      <a:pt x="21" y="138"/>
                      <a:pt x="17" y="137"/>
                    </a:cubicBezTo>
                    <a:cubicBezTo>
                      <a:pt x="12" y="136"/>
                      <a:pt x="8" y="134"/>
                      <a:pt x="6" y="130"/>
                    </a:cubicBezTo>
                    <a:cubicBezTo>
                      <a:pt x="4" y="127"/>
                      <a:pt x="2" y="124"/>
                      <a:pt x="1" y="121"/>
                    </a:cubicBezTo>
                    <a:cubicBezTo>
                      <a:pt x="1" y="119"/>
                      <a:pt x="0" y="115"/>
                      <a:pt x="0" y="111"/>
                    </a:cubicBezTo>
                    <a:cubicBezTo>
                      <a:pt x="0" y="13"/>
                      <a:pt x="0" y="13"/>
                      <a:pt x="0" y="13"/>
                    </a:cubicBezTo>
                    <a:cubicBezTo>
                      <a:pt x="0" y="11"/>
                      <a:pt x="1" y="8"/>
                      <a:pt x="4" y="5"/>
                    </a:cubicBezTo>
                    <a:cubicBezTo>
                      <a:pt x="6" y="2"/>
                      <a:pt x="9" y="1"/>
                      <a:pt x="14" y="1"/>
                    </a:cubicBezTo>
                    <a:cubicBezTo>
                      <a:pt x="19" y="0"/>
                      <a:pt x="22" y="2"/>
                      <a:pt x="25" y="5"/>
                    </a:cubicBezTo>
                    <a:cubicBezTo>
                      <a:pt x="28" y="8"/>
                      <a:pt x="29" y="10"/>
                      <a:pt x="29" y="13"/>
                    </a:cubicBezTo>
                    <a:cubicBezTo>
                      <a:pt x="29" y="103"/>
                      <a:pt x="29" y="103"/>
                      <a:pt x="29" y="103"/>
                    </a:cubicBezTo>
                    <a:cubicBezTo>
                      <a:pt x="29" y="106"/>
                      <a:pt x="29" y="108"/>
                      <a:pt x="30" y="109"/>
                    </a:cubicBezTo>
                    <a:cubicBezTo>
                      <a:pt x="30" y="110"/>
                      <a:pt x="31" y="110"/>
                      <a:pt x="32" y="111"/>
                    </a:cubicBezTo>
                    <a:cubicBezTo>
                      <a:pt x="33" y="111"/>
                      <a:pt x="35" y="111"/>
                      <a:pt x="3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grpSp>
      </p:grpSp>
    </p:spTree>
    <p:extLst>
      <p:ext uri="{BB962C8B-B14F-4D97-AF65-F5344CB8AC3E}">
        <p14:creationId xmlns:p14="http://schemas.microsoft.com/office/powerpoint/2010/main" val="9327689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53400" r="40386" b="2138"/>
          <a:stretch/>
        </p:blipFill>
        <p:spPr bwMode="auto">
          <a:xfrm>
            <a:off x="-50949" y="1"/>
            <a:ext cx="91949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椭圆 29"/>
          <p:cNvSpPr/>
          <p:nvPr userDrawn="1"/>
        </p:nvSpPr>
        <p:spPr bwMode="auto">
          <a:xfrm>
            <a:off x="-1044624" y="-8651032"/>
            <a:ext cx="15392400" cy="562630"/>
          </a:xfrm>
          <a:prstGeom prst="ellipse">
            <a:avLst/>
          </a:prstGeom>
          <a:noFill/>
          <a:ln w="28575" cap="flat" cmpd="sng" algn="ctr">
            <a:gradFill>
              <a:gsLst>
                <a:gs pos="67000">
                  <a:srgbClr val="F8FEFE">
                    <a:alpha val="0"/>
                  </a:srgbClr>
                </a:gs>
                <a:gs pos="26000">
                  <a:srgbClr val="E8FCFC">
                    <a:alpha val="0"/>
                  </a:srgbClr>
                </a:gs>
                <a:gs pos="0">
                  <a:srgbClr val="4F81BD">
                    <a:tint val="66000"/>
                    <a:satMod val="160000"/>
                    <a:alpha val="0"/>
                  </a:srgbClr>
                </a:gs>
                <a:gs pos="43000">
                  <a:sysClr val="window" lastClr="FFFFFF">
                    <a:alpha val="81000"/>
                  </a:sysClr>
                </a:gs>
                <a:gs pos="100000">
                  <a:srgbClr val="4F81BD">
                    <a:tint val="23500"/>
                    <a:satMod val="160000"/>
                    <a:alpha val="0"/>
                  </a:srgbClr>
                </a:gs>
              </a:gsLst>
              <a:lin ang="1200000" scaled="0"/>
            </a:gra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1520825" indent="-1520825" fontAlgn="base">
              <a:spcBef>
                <a:spcPct val="50000"/>
              </a:spcBef>
              <a:spcAft>
                <a:spcPct val="0"/>
              </a:spcAft>
              <a:defRPr/>
            </a:pPr>
            <a:endParaRPr kumimoji="1" lang="zh-CN" altLang="en-US" sz="2000" kern="0">
              <a:solidFill>
                <a:prstClr val="white"/>
              </a:solidFill>
              <a:latin typeface="黑体" pitchFamily="49" charset="-122"/>
              <a:ea typeface="黑体" pitchFamily="49" charset="-122"/>
            </a:endParaRPr>
          </a:p>
        </p:txBody>
      </p:sp>
      <p:sp>
        <p:nvSpPr>
          <p:cNvPr id="2" name="标题 1"/>
          <p:cNvSpPr>
            <a:spLocks noGrp="1"/>
          </p:cNvSpPr>
          <p:nvPr>
            <p:ph type="title"/>
          </p:nvPr>
        </p:nvSpPr>
        <p:spPr>
          <a:xfrm>
            <a:off x="685800" y="72000"/>
            <a:ext cx="7772400" cy="692696"/>
          </a:xfrm>
        </p:spPr>
        <p:txBody>
          <a:bodyPr anchor="t">
            <a:normAutofit/>
          </a:bodyPr>
          <a:lstStyle>
            <a:lvl1pPr algn="ctr">
              <a:defRPr sz="3600" b="0" cap="all"/>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B35E7478-ADE7-4480-A214-01473DFE0029}" type="datetimeFigureOut">
              <a:rPr lang="zh-CN" altLang="en-US" smtClean="0">
                <a:solidFill>
                  <a:prstClr val="black">
                    <a:tint val="75000"/>
                  </a:prstClr>
                </a:solidFill>
              </a:rPr>
              <a:pPr/>
              <a:t>2017/12/20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6EB10F-1DE8-4270-9FD4-8F4CADFE4B46}" type="slidenum">
              <a:rPr lang="zh-CN" altLang="en-US" smtClean="0">
                <a:solidFill>
                  <a:prstClr val="black">
                    <a:tint val="75000"/>
                  </a:prstClr>
                </a:solidFill>
              </a:rPr>
              <a:pPr/>
              <a:t>‹#›</a:t>
            </a:fld>
            <a:endParaRPr lang="zh-CN" altLang="en-US">
              <a:solidFill>
                <a:prstClr val="black">
                  <a:tint val="75000"/>
                </a:prstClr>
              </a:solidFill>
            </a:endParaRPr>
          </a:p>
        </p:txBody>
      </p:sp>
      <p:grpSp>
        <p:nvGrpSpPr>
          <p:cNvPr id="3" name="组合 8"/>
          <p:cNvGrpSpPr/>
          <p:nvPr userDrawn="1"/>
        </p:nvGrpSpPr>
        <p:grpSpPr>
          <a:xfrm>
            <a:off x="6804248" y="6453336"/>
            <a:ext cx="2099699" cy="334326"/>
            <a:chOff x="6804248" y="6453336"/>
            <a:chExt cx="2099699" cy="334326"/>
          </a:xfrm>
        </p:grpSpPr>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r="71165" b="-8573"/>
            <a:stretch/>
          </p:blipFill>
          <p:spPr>
            <a:xfrm>
              <a:off x="6804248" y="6453336"/>
              <a:ext cx="388585" cy="334326"/>
            </a:xfrm>
            <a:prstGeom prst="rect">
              <a:avLst/>
            </a:prstGeom>
          </p:spPr>
        </p:pic>
        <p:grpSp>
          <p:nvGrpSpPr>
            <p:cNvPr id="7" name="组合 10"/>
            <p:cNvGrpSpPr>
              <a:grpSpLocks noChangeAspect="1"/>
            </p:cNvGrpSpPr>
            <p:nvPr userDrawn="1"/>
          </p:nvGrpSpPr>
          <p:grpSpPr>
            <a:xfrm>
              <a:off x="7239857" y="6537512"/>
              <a:ext cx="1664090" cy="180000"/>
              <a:chOff x="1836738" y="722313"/>
              <a:chExt cx="5092701" cy="550862"/>
            </a:xfrm>
            <a:solidFill>
              <a:schemeClr val="bg1"/>
            </a:solidFill>
          </p:grpSpPr>
          <p:sp>
            <p:nvSpPr>
              <p:cNvPr id="12" name="Freeform 5"/>
              <p:cNvSpPr>
                <a:spLocks noEditPoints="1"/>
              </p:cNvSpPr>
              <p:nvPr userDrawn="1"/>
            </p:nvSpPr>
            <p:spPr bwMode="auto">
              <a:xfrm>
                <a:off x="1836738" y="730250"/>
                <a:ext cx="492125" cy="539750"/>
              </a:xfrm>
              <a:custGeom>
                <a:avLst/>
                <a:gdLst>
                  <a:gd name="T0" fmla="*/ 35 w 131"/>
                  <a:gd name="T1" fmla="*/ 113 h 144"/>
                  <a:gd name="T2" fmla="*/ 26 w 131"/>
                  <a:gd name="T3" fmla="*/ 133 h 144"/>
                  <a:gd name="T4" fmla="*/ 22 w 131"/>
                  <a:gd name="T5" fmla="*/ 141 h 144"/>
                  <a:gd name="T6" fmla="*/ 13 w 131"/>
                  <a:gd name="T7" fmla="*/ 143 h 144"/>
                  <a:gd name="T8" fmla="*/ 3 w 131"/>
                  <a:gd name="T9" fmla="*/ 139 h 144"/>
                  <a:gd name="T10" fmla="*/ 0 w 131"/>
                  <a:gd name="T11" fmla="*/ 132 h 144"/>
                  <a:gd name="T12" fmla="*/ 1 w 131"/>
                  <a:gd name="T13" fmla="*/ 125 h 144"/>
                  <a:gd name="T14" fmla="*/ 36 w 131"/>
                  <a:gd name="T15" fmla="*/ 30 h 144"/>
                  <a:gd name="T16" fmla="*/ 42 w 131"/>
                  <a:gd name="T17" fmla="*/ 16 h 144"/>
                  <a:gd name="T18" fmla="*/ 50 w 131"/>
                  <a:gd name="T19" fmla="*/ 5 h 144"/>
                  <a:gd name="T20" fmla="*/ 66 w 131"/>
                  <a:gd name="T21" fmla="*/ 0 h 144"/>
                  <a:gd name="T22" fmla="*/ 81 w 131"/>
                  <a:gd name="T23" fmla="*/ 3 h 144"/>
                  <a:gd name="T24" fmla="*/ 90 w 131"/>
                  <a:gd name="T25" fmla="*/ 14 h 144"/>
                  <a:gd name="T26" fmla="*/ 97 w 131"/>
                  <a:gd name="T27" fmla="*/ 32 h 144"/>
                  <a:gd name="T28" fmla="*/ 129 w 131"/>
                  <a:gd name="T29" fmla="*/ 124 h 144"/>
                  <a:gd name="T30" fmla="*/ 131 w 131"/>
                  <a:gd name="T31" fmla="*/ 132 h 144"/>
                  <a:gd name="T32" fmla="*/ 127 w 131"/>
                  <a:gd name="T33" fmla="*/ 140 h 144"/>
                  <a:gd name="T34" fmla="*/ 118 w 131"/>
                  <a:gd name="T35" fmla="*/ 144 h 144"/>
                  <a:gd name="T36" fmla="*/ 108 w 131"/>
                  <a:gd name="T37" fmla="*/ 142 h 144"/>
                  <a:gd name="T38" fmla="*/ 104 w 131"/>
                  <a:gd name="T39" fmla="*/ 135 h 144"/>
                  <a:gd name="T40" fmla="*/ 96 w 131"/>
                  <a:gd name="T41" fmla="*/ 113 h 144"/>
                  <a:gd name="T42" fmla="*/ 87 w 131"/>
                  <a:gd name="T43" fmla="*/ 85 h 144"/>
                  <a:gd name="T44" fmla="*/ 70 w 131"/>
                  <a:gd name="T45" fmla="*/ 30 h 144"/>
                  <a:gd name="T46" fmla="*/ 68 w 131"/>
                  <a:gd name="T47" fmla="*/ 26 h 144"/>
                  <a:gd name="T48" fmla="*/ 67 w 131"/>
                  <a:gd name="T49" fmla="*/ 25 h 144"/>
                  <a:gd name="T50" fmla="*/ 65 w 131"/>
                  <a:gd name="T51" fmla="*/ 27 h 144"/>
                  <a:gd name="T52" fmla="*/ 64 w 131"/>
                  <a:gd name="T53" fmla="*/ 30 h 144"/>
                  <a:gd name="T54" fmla="*/ 44 w 131"/>
                  <a:gd name="T55" fmla="*/ 85 h 144"/>
                  <a:gd name="T56" fmla="*/ 87 w 131"/>
                  <a:gd name="T57"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44">
                    <a:moveTo>
                      <a:pt x="35" y="113"/>
                    </a:moveTo>
                    <a:cubicBezTo>
                      <a:pt x="26" y="133"/>
                      <a:pt x="26" y="133"/>
                      <a:pt x="26" y="133"/>
                    </a:cubicBezTo>
                    <a:cubicBezTo>
                      <a:pt x="25" y="136"/>
                      <a:pt x="24" y="139"/>
                      <a:pt x="22" y="141"/>
                    </a:cubicBezTo>
                    <a:cubicBezTo>
                      <a:pt x="21" y="143"/>
                      <a:pt x="17" y="144"/>
                      <a:pt x="13" y="143"/>
                    </a:cubicBezTo>
                    <a:cubicBezTo>
                      <a:pt x="8" y="143"/>
                      <a:pt x="5" y="142"/>
                      <a:pt x="3" y="139"/>
                    </a:cubicBezTo>
                    <a:cubicBezTo>
                      <a:pt x="1" y="136"/>
                      <a:pt x="0" y="134"/>
                      <a:pt x="0" y="132"/>
                    </a:cubicBezTo>
                    <a:cubicBezTo>
                      <a:pt x="0" y="129"/>
                      <a:pt x="0" y="127"/>
                      <a:pt x="1" y="125"/>
                    </a:cubicBezTo>
                    <a:cubicBezTo>
                      <a:pt x="36" y="30"/>
                      <a:pt x="36" y="30"/>
                      <a:pt x="36" y="30"/>
                    </a:cubicBezTo>
                    <a:cubicBezTo>
                      <a:pt x="38" y="25"/>
                      <a:pt x="40" y="21"/>
                      <a:pt x="42" y="16"/>
                    </a:cubicBezTo>
                    <a:cubicBezTo>
                      <a:pt x="44" y="12"/>
                      <a:pt x="47" y="8"/>
                      <a:pt x="50" y="5"/>
                    </a:cubicBezTo>
                    <a:cubicBezTo>
                      <a:pt x="54" y="2"/>
                      <a:pt x="59" y="0"/>
                      <a:pt x="66" y="0"/>
                    </a:cubicBezTo>
                    <a:cubicBezTo>
                      <a:pt x="72" y="0"/>
                      <a:pt x="77" y="1"/>
                      <a:pt x="81" y="3"/>
                    </a:cubicBezTo>
                    <a:cubicBezTo>
                      <a:pt x="85" y="6"/>
                      <a:pt x="88" y="10"/>
                      <a:pt x="90" y="14"/>
                    </a:cubicBezTo>
                    <a:cubicBezTo>
                      <a:pt x="92" y="19"/>
                      <a:pt x="95" y="25"/>
                      <a:pt x="97" y="32"/>
                    </a:cubicBezTo>
                    <a:cubicBezTo>
                      <a:pt x="129" y="124"/>
                      <a:pt x="129" y="124"/>
                      <a:pt x="129" y="124"/>
                    </a:cubicBezTo>
                    <a:cubicBezTo>
                      <a:pt x="130" y="127"/>
                      <a:pt x="131" y="130"/>
                      <a:pt x="131" y="132"/>
                    </a:cubicBezTo>
                    <a:cubicBezTo>
                      <a:pt x="131" y="135"/>
                      <a:pt x="130" y="137"/>
                      <a:pt x="127" y="140"/>
                    </a:cubicBezTo>
                    <a:cubicBezTo>
                      <a:pt x="125" y="142"/>
                      <a:pt x="122" y="143"/>
                      <a:pt x="118" y="144"/>
                    </a:cubicBezTo>
                    <a:cubicBezTo>
                      <a:pt x="114" y="144"/>
                      <a:pt x="110" y="143"/>
                      <a:pt x="108" y="142"/>
                    </a:cubicBezTo>
                    <a:cubicBezTo>
                      <a:pt x="106" y="140"/>
                      <a:pt x="105" y="138"/>
                      <a:pt x="104" y="135"/>
                    </a:cubicBezTo>
                    <a:cubicBezTo>
                      <a:pt x="96" y="113"/>
                      <a:pt x="96" y="113"/>
                      <a:pt x="96" y="113"/>
                    </a:cubicBezTo>
                    <a:moveTo>
                      <a:pt x="87" y="85"/>
                    </a:moveTo>
                    <a:cubicBezTo>
                      <a:pt x="70" y="30"/>
                      <a:pt x="70" y="30"/>
                      <a:pt x="70" y="30"/>
                    </a:cubicBezTo>
                    <a:cubicBezTo>
                      <a:pt x="69" y="29"/>
                      <a:pt x="69" y="27"/>
                      <a:pt x="68" y="26"/>
                    </a:cubicBezTo>
                    <a:cubicBezTo>
                      <a:pt x="68" y="25"/>
                      <a:pt x="67" y="25"/>
                      <a:pt x="67" y="25"/>
                    </a:cubicBezTo>
                    <a:cubicBezTo>
                      <a:pt x="66" y="25"/>
                      <a:pt x="66" y="26"/>
                      <a:pt x="65" y="27"/>
                    </a:cubicBezTo>
                    <a:cubicBezTo>
                      <a:pt x="64" y="30"/>
                      <a:pt x="64" y="30"/>
                      <a:pt x="64" y="30"/>
                    </a:cubicBezTo>
                    <a:cubicBezTo>
                      <a:pt x="44" y="85"/>
                      <a:pt x="44" y="85"/>
                      <a:pt x="44" y="85"/>
                    </a:cubicBezTo>
                    <a:lnTo>
                      <a:pt x="87"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3" name="Freeform 6"/>
              <p:cNvSpPr>
                <a:spLocks/>
              </p:cNvSpPr>
              <p:nvPr userDrawn="1"/>
            </p:nvSpPr>
            <p:spPr bwMode="auto">
              <a:xfrm>
                <a:off x="2279651" y="722313"/>
                <a:ext cx="473075" cy="544512"/>
              </a:xfrm>
              <a:custGeom>
                <a:avLst/>
                <a:gdLst>
                  <a:gd name="T0" fmla="*/ 70 w 126"/>
                  <a:gd name="T1" fmla="*/ 104 h 145"/>
                  <a:gd name="T2" fmla="*/ 96 w 126"/>
                  <a:gd name="T3" fmla="*/ 11 h 145"/>
                  <a:gd name="T4" fmla="*/ 102 w 126"/>
                  <a:gd name="T5" fmla="*/ 2 h 145"/>
                  <a:gd name="T6" fmla="*/ 112 w 126"/>
                  <a:gd name="T7" fmla="*/ 0 h 145"/>
                  <a:gd name="T8" fmla="*/ 122 w 126"/>
                  <a:gd name="T9" fmla="*/ 4 h 145"/>
                  <a:gd name="T10" fmla="*/ 126 w 126"/>
                  <a:gd name="T11" fmla="*/ 13 h 145"/>
                  <a:gd name="T12" fmla="*/ 124 w 126"/>
                  <a:gd name="T13" fmla="*/ 24 h 145"/>
                  <a:gd name="T14" fmla="*/ 92 w 126"/>
                  <a:gd name="T15" fmla="*/ 121 h 145"/>
                  <a:gd name="T16" fmla="*/ 86 w 126"/>
                  <a:gd name="T17" fmla="*/ 133 h 145"/>
                  <a:gd name="T18" fmla="*/ 80 w 126"/>
                  <a:gd name="T19" fmla="*/ 141 h 145"/>
                  <a:gd name="T20" fmla="*/ 66 w 126"/>
                  <a:gd name="T21" fmla="*/ 145 h 145"/>
                  <a:gd name="T22" fmla="*/ 56 w 126"/>
                  <a:gd name="T23" fmla="*/ 142 h 145"/>
                  <a:gd name="T24" fmla="*/ 47 w 126"/>
                  <a:gd name="T25" fmla="*/ 135 h 145"/>
                  <a:gd name="T26" fmla="*/ 42 w 126"/>
                  <a:gd name="T27" fmla="*/ 124 h 145"/>
                  <a:gd name="T28" fmla="*/ 2 w 126"/>
                  <a:gd name="T29" fmla="*/ 23 h 145"/>
                  <a:gd name="T30" fmla="*/ 0 w 126"/>
                  <a:gd name="T31" fmla="*/ 14 h 145"/>
                  <a:gd name="T32" fmla="*/ 1 w 126"/>
                  <a:gd name="T33" fmla="*/ 7 h 145"/>
                  <a:gd name="T34" fmla="*/ 6 w 126"/>
                  <a:gd name="T35" fmla="*/ 2 h 145"/>
                  <a:gd name="T36" fmla="*/ 14 w 126"/>
                  <a:gd name="T37" fmla="*/ 0 h 145"/>
                  <a:gd name="T38" fmla="*/ 22 w 126"/>
                  <a:gd name="T39" fmla="*/ 2 h 145"/>
                  <a:gd name="T40" fmla="*/ 28 w 126"/>
                  <a:gd name="T41" fmla="*/ 10 h 145"/>
                  <a:gd name="T42" fmla="*/ 62 w 126"/>
                  <a:gd name="T43" fmla="*/ 102 h 145"/>
                  <a:gd name="T44" fmla="*/ 64 w 126"/>
                  <a:gd name="T45" fmla="*/ 107 h 145"/>
                  <a:gd name="T46" fmla="*/ 66 w 126"/>
                  <a:gd name="T47" fmla="*/ 110 h 145"/>
                  <a:gd name="T48" fmla="*/ 68 w 126"/>
                  <a:gd name="T49" fmla="*/ 108 h 145"/>
                  <a:gd name="T50" fmla="*/ 70 w 126"/>
                  <a:gd name="T51"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45">
                    <a:moveTo>
                      <a:pt x="70" y="104"/>
                    </a:moveTo>
                    <a:cubicBezTo>
                      <a:pt x="96" y="11"/>
                      <a:pt x="96" y="11"/>
                      <a:pt x="96" y="11"/>
                    </a:cubicBezTo>
                    <a:cubicBezTo>
                      <a:pt x="98" y="7"/>
                      <a:pt x="99" y="4"/>
                      <a:pt x="102" y="2"/>
                    </a:cubicBezTo>
                    <a:cubicBezTo>
                      <a:pt x="105" y="0"/>
                      <a:pt x="108" y="0"/>
                      <a:pt x="112" y="0"/>
                    </a:cubicBezTo>
                    <a:cubicBezTo>
                      <a:pt x="116" y="0"/>
                      <a:pt x="119" y="2"/>
                      <a:pt x="122" y="4"/>
                    </a:cubicBezTo>
                    <a:cubicBezTo>
                      <a:pt x="124" y="7"/>
                      <a:pt x="126" y="10"/>
                      <a:pt x="126" y="13"/>
                    </a:cubicBezTo>
                    <a:cubicBezTo>
                      <a:pt x="126" y="15"/>
                      <a:pt x="125" y="19"/>
                      <a:pt x="124" y="24"/>
                    </a:cubicBezTo>
                    <a:cubicBezTo>
                      <a:pt x="92" y="121"/>
                      <a:pt x="92" y="121"/>
                      <a:pt x="92" y="121"/>
                    </a:cubicBezTo>
                    <a:cubicBezTo>
                      <a:pt x="90" y="126"/>
                      <a:pt x="88" y="130"/>
                      <a:pt x="86" y="133"/>
                    </a:cubicBezTo>
                    <a:cubicBezTo>
                      <a:pt x="85" y="136"/>
                      <a:pt x="82" y="139"/>
                      <a:pt x="80" y="141"/>
                    </a:cubicBezTo>
                    <a:cubicBezTo>
                      <a:pt x="77" y="144"/>
                      <a:pt x="72" y="145"/>
                      <a:pt x="66" y="145"/>
                    </a:cubicBezTo>
                    <a:cubicBezTo>
                      <a:pt x="63" y="145"/>
                      <a:pt x="59" y="144"/>
                      <a:pt x="56" y="142"/>
                    </a:cubicBezTo>
                    <a:cubicBezTo>
                      <a:pt x="52" y="140"/>
                      <a:pt x="50" y="138"/>
                      <a:pt x="47" y="135"/>
                    </a:cubicBezTo>
                    <a:cubicBezTo>
                      <a:pt x="45" y="132"/>
                      <a:pt x="43" y="128"/>
                      <a:pt x="42" y="124"/>
                    </a:cubicBezTo>
                    <a:cubicBezTo>
                      <a:pt x="2" y="23"/>
                      <a:pt x="2" y="23"/>
                      <a:pt x="2" y="23"/>
                    </a:cubicBezTo>
                    <a:cubicBezTo>
                      <a:pt x="0" y="20"/>
                      <a:pt x="0" y="17"/>
                      <a:pt x="0" y="14"/>
                    </a:cubicBezTo>
                    <a:cubicBezTo>
                      <a:pt x="0" y="11"/>
                      <a:pt x="0" y="9"/>
                      <a:pt x="1" y="7"/>
                    </a:cubicBezTo>
                    <a:cubicBezTo>
                      <a:pt x="2" y="5"/>
                      <a:pt x="4" y="3"/>
                      <a:pt x="6" y="2"/>
                    </a:cubicBezTo>
                    <a:cubicBezTo>
                      <a:pt x="8" y="0"/>
                      <a:pt x="11" y="0"/>
                      <a:pt x="14" y="0"/>
                    </a:cubicBezTo>
                    <a:cubicBezTo>
                      <a:pt x="17" y="0"/>
                      <a:pt x="20" y="1"/>
                      <a:pt x="22" y="2"/>
                    </a:cubicBezTo>
                    <a:cubicBezTo>
                      <a:pt x="25" y="4"/>
                      <a:pt x="27" y="7"/>
                      <a:pt x="28" y="10"/>
                    </a:cubicBezTo>
                    <a:cubicBezTo>
                      <a:pt x="62" y="102"/>
                      <a:pt x="62" y="102"/>
                      <a:pt x="62" y="102"/>
                    </a:cubicBezTo>
                    <a:cubicBezTo>
                      <a:pt x="64" y="107"/>
                      <a:pt x="64" y="107"/>
                      <a:pt x="64" y="107"/>
                    </a:cubicBezTo>
                    <a:cubicBezTo>
                      <a:pt x="65" y="109"/>
                      <a:pt x="65" y="110"/>
                      <a:pt x="66" y="110"/>
                    </a:cubicBezTo>
                    <a:cubicBezTo>
                      <a:pt x="67" y="110"/>
                      <a:pt x="67" y="110"/>
                      <a:pt x="68" y="108"/>
                    </a:cubicBezTo>
                    <a:cubicBezTo>
                      <a:pt x="68" y="107"/>
                      <a:pt x="69" y="106"/>
                      <a:pt x="70" y="1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4" name="Freeform 7"/>
              <p:cNvSpPr>
                <a:spLocks/>
              </p:cNvSpPr>
              <p:nvPr userDrawn="1"/>
            </p:nvSpPr>
            <p:spPr bwMode="auto">
              <a:xfrm>
                <a:off x="2841626" y="730250"/>
                <a:ext cx="112713" cy="531812"/>
              </a:xfrm>
              <a:custGeom>
                <a:avLst/>
                <a:gdLst>
                  <a:gd name="T0" fmla="*/ 30 w 30"/>
                  <a:gd name="T1" fmla="*/ 13 h 142"/>
                  <a:gd name="T2" fmla="*/ 30 w 30"/>
                  <a:gd name="T3" fmla="*/ 129 h 142"/>
                  <a:gd name="T4" fmla="*/ 26 w 30"/>
                  <a:gd name="T5" fmla="*/ 138 h 142"/>
                  <a:gd name="T6" fmla="*/ 15 w 30"/>
                  <a:gd name="T7" fmla="*/ 142 h 142"/>
                  <a:gd name="T8" fmla="*/ 4 w 30"/>
                  <a:gd name="T9" fmla="*/ 137 h 142"/>
                  <a:gd name="T10" fmla="*/ 0 w 30"/>
                  <a:gd name="T11" fmla="*/ 129 h 142"/>
                  <a:gd name="T12" fmla="*/ 0 w 30"/>
                  <a:gd name="T13" fmla="*/ 13 h 142"/>
                  <a:gd name="T14" fmla="*/ 5 w 30"/>
                  <a:gd name="T15" fmla="*/ 4 h 142"/>
                  <a:gd name="T16" fmla="*/ 15 w 30"/>
                  <a:gd name="T17" fmla="*/ 0 h 142"/>
                  <a:gd name="T18" fmla="*/ 26 w 30"/>
                  <a:gd name="T19" fmla="*/ 4 h 142"/>
                  <a:gd name="T20" fmla="*/ 30 w 30"/>
                  <a:gd name="T21"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2">
                    <a:moveTo>
                      <a:pt x="30" y="13"/>
                    </a:moveTo>
                    <a:cubicBezTo>
                      <a:pt x="30" y="129"/>
                      <a:pt x="30" y="129"/>
                      <a:pt x="30" y="129"/>
                    </a:cubicBezTo>
                    <a:cubicBezTo>
                      <a:pt x="30" y="132"/>
                      <a:pt x="29" y="135"/>
                      <a:pt x="26" y="138"/>
                    </a:cubicBezTo>
                    <a:cubicBezTo>
                      <a:pt x="24" y="141"/>
                      <a:pt x="20" y="142"/>
                      <a:pt x="15" y="142"/>
                    </a:cubicBezTo>
                    <a:cubicBezTo>
                      <a:pt x="10" y="142"/>
                      <a:pt x="7" y="140"/>
                      <a:pt x="4" y="137"/>
                    </a:cubicBezTo>
                    <a:cubicBezTo>
                      <a:pt x="1" y="134"/>
                      <a:pt x="0" y="131"/>
                      <a:pt x="0" y="129"/>
                    </a:cubicBezTo>
                    <a:cubicBezTo>
                      <a:pt x="0" y="13"/>
                      <a:pt x="0" y="13"/>
                      <a:pt x="0" y="13"/>
                    </a:cubicBezTo>
                    <a:cubicBezTo>
                      <a:pt x="0" y="10"/>
                      <a:pt x="2" y="7"/>
                      <a:pt x="5" y="4"/>
                    </a:cubicBezTo>
                    <a:cubicBezTo>
                      <a:pt x="8" y="1"/>
                      <a:pt x="11" y="0"/>
                      <a:pt x="15" y="0"/>
                    </a:cubicBezTo>
                    <a:cubicBezTo>
                      <a:pt x="19" y="0"/>
                      <a:pt x="23" y="1"/>
                      <a:pt x="26" y="4"/>
                    </a:cubicBezTo>
                    <a:cubicBezTo>
                      <a:pt x="29" y="6"/>
                      <a:pt x="30" y="10"/>
                      <a:pt x="30"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5" name="Freeform 8"/>
              <p:cNvSpPr>
                <a:spLocks/>
              </p:cNvSpPr>
              <p:nvPr userDrawn="1"/>
            </p:nvSpPr>
            <p:spPr bwMode="auto">
              <a:xfrm>
                <a:off x="3048001" y="727075"/>
                <a:ext cx="522288" cy="546100"/>
              </a:xfrm>
              <a:custGeom>
                <a:avLst/>
                <a:gdLst>
                  <a:gd name="T0" fmla="*/ 123 w 139"/>
                  <a:gd name="T1" fmla="*/ 86 h 146"/>
                  <a:gd name="T2" fmla="*/ 134 w 139"/>
                  <a:gd name="T3" fmla="*/ 90 h 146"/>
                  <a:gd name="T4" fmla="*/ 138 w 139"/>
                  <a:gd name="T5" fmla="*/ 98 h 146"/>
                  <a:gd name="T6" fmla="*/ 134 w 139"/>
                  <a:gd name="T7" fmla="*/ 110 h 146"/>
                  <a:gd name="T8" fmla="*/ 118 w 139"/>
                  <a:gd name="T9" fmla="*/ 131 h 146"/>
                  <a:gd name="T10" fmla="*/ 97 w 139"/>
                  <a:gd name="T11" fmla="*/ 142 h 146"/>
                  <a:gd name="T12" fmla="*/ 71 w 139"/>
                  <a:gd name="T13" fmla="*/ 146 h 146"/>
                  <a:gd name="T14" fmla="*/ 46 w 139"/>
                  <a:gd name="T15" fmla="*/ 142 h 146"/>
                  <a:gd name="T16" fmla="*/ 28 w 139"/>
                  <a:gd name="T17" fmla="*/ 133 h 146"/>
                  <a:gd name="T18" fmla="*/ 13 w 139"/>
                  <a:gd name="T19" fmla="*/ 118 h 146"/>
                  <a:gd name="T20" fmla="*/ 4 w 139"/>
                  <a:gd name="T21" fmla="*/ 99 h 146"/>
                  <a:gd name="T22" fmla="*/ 0 w 139"/>
                  <a:gd name="T23" fmla="*/ 77 h 146"/>
                  <a:gd name="T24" fmla="*/ 2 w 139"/>
                  <a:gd name="T25" fmla="*/ 59 h 146"/>
                  <a:gd name="T26" fmla="*/ 10 w 139"/>
                  <a:gd name="T27" fmla="*/ 37 h 146"/>
                  <a:gd name="T28" fmla="*/ 25 w 139"/>
                  <a:gd name="T29" fmla="*/ 19 h 146"/>
                  <a:gd name="T30" fmla="*/ 47 w 139"/>
                  <a:gd name="T31" fmla="*/ 6 h 146"/>
                  <a:gd name="T32" fmla="*/ 72 w 139"/>
                  <a:gd name="T33" fmla="*/ 1 h 146"/>
                  <a:gd name="T34" fmla="*/ 95 w 139"/>
                  <a:gd name="T35" fmla="*/ 4 h 146"/>
                  <a:gd name="T36" fmla="*/ 115 w 139"/>
                  <a:gd name="T37" fmla="*/ 13 h 146"/>
                  <a:gd name="T38" fmla="*/ 130 w 139"/>
                  <a:gd name="T39" fmla="*/ 26 h 146"/>
                  <a:gd name="T40" fmla="*/ 135 w 139"/>
                  <a:gd name="T41" fmla="*/ 37 h 146"/>
                  <a:gd name="T42" fmla="*/ 130 w 139"/>
                  <a:gd name="T43" fmla="*/ 47 h 146"/>
                  <a:gd name="T44" fmla="*/ 120 w 139"/>
                  <a:gd name="T45" fmla="*/ 50 h 146"/>
                  <a:gd name="T46" fmla="*/ 111 w 139"/>
                  <a:gd name="T47" fmla="*/ 46 h 146"/>
                  <a:gd name="T48" fmla="*/ 102 w 139"/>
                  <a:gd name="T49" fmla="*/ 37 h 146"/>
                  <a:gd name="T50" fmla="*/ 90 w 139"/>
                  <a:gd name="T51" fmla="*/ 28 h 146"/>
                  <a:gd name="T52" fmla="*/ 70 w 139"/>
                  <a:gd name="T53" fmla="*/ 25 h 146"/>
                  <a:gd name="T54" fmla="*/ 46 w 139"/>
                  <a:gd name="T55" fmla="*/ 34 h 146"/>
                  <a:gd name="T56" fmla="*/ 33 w 139"/>
                  <a:gd name="T57" fmla="*/ 52 h 146"/>
                  <a:gd name="T58" fmla="*/ 28 w 139"/>
                  <a:gd name="T59" fmla="*/ 75 h 146"/>
                  <a:gd name="T60" fmla="*/ 33 w 139"/>
                  <a:gd name="T61" fmla="*/ 97 h 146"/>
                  <a:gd name="T62" fmla="*/ 47 w 139"/>
                  <a:gd name="T63" fmla="*/ 115 h 146"/>
                  <a:gd name="T64" fmla="*/ 70 w 139"/>
                  <a:gd name="T65" fmla="*/ 123 h 146"/>
                  <a:gd name="T66" fmla="*/ 93 w 139"/>
                  <a:gd name="T67" fmla="*/ 119 h 146"/>
                  <a:gd name="T68" fmla="*/ 104 w 139"/>
                  <a:gd name="T69" fmla="*/ 109 h 146"/>
                  <a:gd name="T70" fmla="*/ 110 w 139"/>
                  <a:gd name="T71" fmla="*/ 101 h 146"/>
                  <a:gd name="T72" fmla="*/ 112 w 139"/>
                  <a:gd name="T73" fmla="*/ 94 h 146"/>
                  <a:gd name="T74" fmla="*/ 117 w 139"/>
                  <a:gd name="T75" fmla="*/ 88 h 146"/>
                  <a:gd name="T76" fmla="*/ 123 w 139"/>
                  <a:gd name="T77" fmla="*/ 8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146">
                    <a:moveTo>
                      <a:pt x="123" y="86"/>
                    </a:moveTo>
                    <a:cubicBezTo>
                      <a:pt x="128" y="86"/>
                      <a:pt x="132" y="87"/>
                      <a:pt x="134" y="90"/>
                    </a:cubicBezTo>
                    <a:cubicBezTo>
                      <a:pt x="137" y="93"/>
                      <a:pt x="138" y="95"/>
                      <a:pt x="138" y="98"/>
                    </a:cubicBezTo>
                    <a:cubicBezTo>
                      <a:pt x="139" y="101"/>
                      <a:pt x="137" y="105"/>
                      <a:pt x="134" y="110"/>
                    </a:cubicBezTo>
                    <a:cubicBezTo>
                      <a:pt x="129" y="119"/>
                      <a:pt x="124" y="126"/>
                      <a:pt x="118" y="131"/>
                    </a:cubicBezTo>
                    <a:cubicBezTo>
                      <a:pt x="113" y="136"/>
                      <a:pt x="106" y="140"/>
                      <a:pt x="97" y="142"/>
                    </a:cubicBezTo>
                    <a:cubicBezTo>
                      <a:pt x="89" y="145"/>
                      <a:pt x="80" y="146"/>
                      <a:pt x="71" y="146"/>
                    </a:cubicBezTo>
                    <a:cubicBezTo>
                      <a:pt x="61" y="146"/>
                      <a:pt x="52" y="144"/>
                      <a:pt x="46" y="142"/>
                    </a:cubicBezTo>
                    <a:cubicBezTo>
                      <a:pt x="39" y="140"/>
                      <a:pt x="33" y="136"/>
                      <a:pt x="28" y="133"/>
                    </a:cubicBezTo>
                    <a:cubicBezTo>
                      <a:pt x="23" y="129"/>
                      <a:pt x="18" y="124"/>
                      <a:pt x="13" y="118"/>
                    </a:cubicBezTo>
                    <a:cubicBezTo>
                      <a:pt x="9" y="113"/>
                      <a:pt x="6" y="106"/>
                      <a:pt x="4" y="99"/>
                    </a:cubicBezTo>
                    <a:cubicBezTo>
                      <a:pt x="1" y="91"/>
                      <a:pt x="0" y="84"/>
                      <a:pt x="0" y="77"/>
                    </a:cubicBezTo>
                    <a:cubicBezTo>
                      <a:pt x="0" y="70"/>
                      <a:pt x="1" y="64"/>
                      <a:pt x="2" y="59"/>
                    </a:cubicBezTo>
                    <a:cubicBezTo>
                      <a:pt x="3" y="51"/>
                      <a:pt x="6" y="44"/>
                      <a:pt x="10" y="37"/>
                    </a:cubicBezTo>
                    <a:cubicBezTo>
                      <a:pt x="13" y="31"/>
                      <a:pt x="18" y="24"/>
                      <a:pt x="25" y="19"/>
                    </a:cubicBezTo>
                    <a:cubicBezTo>
                      <a:pt x="32" y="13"/>
                      <a:pt x="39" y="9"/>
                      <a:pt x="47" y="6"/>
                    </a:cubicBezTo>
                    <a:cubicBezTo>
                      <a:pt x="55" y="3"/>
                      <a:pt x="64" y="1"/>
                      <a:pt x="72" y="1"/>
                    </a:cubicBezTo>
                    <a:cubicBezTo>
                      <a:pt x="81" y="0"/>
                      <a:pt x="89" y="1"/>
                      <a:pt x="95" y="4"/>
                    </a:cubicBezTo>
                    <a:cubicBezTo>
                      <a:pt x="102" y="6"/>
                      <a:pt x="109" y="9"/>
                      <a:pt x="115" y="13"/>
                    </a:cubicBezTo>
                    <a:cubicBezTo>
                      <a:pt x="122" y="17"/>
                      <a:pt x="127" y="21"/>
                      <a:pt x="130" y="26"/>
                    </a:cubicBezTo>
                    <a:cubicBezTo>
                      <a:pt x="134" y="30"/>
                      <a:pt x="135" y="34"/>
                      <a:pt x="135" y="37"/>
                    </a:cubicBezTo>
                    <a:cubicBezTo>
                      <a:pt x="135" y="41"/>
                      <a:pt x="134" y="44"/>
                      <a:pt x="130" y="47"/>
                    </a:cubicBezTo>
                    <a:cubicBezTo>
                      <a:pt x="127" y="50"/>
                      <a:pt x="124" y="51"/>
                      <a:pt x="120" y="50"/>
                    </a:cubicBezTo>
                    <a:cubicBezTo>
                      <a:pt x="117" y="50"/>
                      <a:pt x="114" y="49"/>
                      <a:pt x="111" y="46"/>
                    </a:cubicBezTo>
                    <a:cubicBezTo>
                      <a:pt x="102" y="37"/>
                      <a:pt x="102" y="37"/>
                      <a:pt x="102" y="37"/>
                    </a:cubicBezTo>
                    <a:cubicBezTo>
                      <a:pt x="100" y="34"/>
                      <a:pt x="95" y="31"/>
                      <a:pt x="90" y="28"/>
                    </a:cubicBezTo>
                    <a:cubicBezTo>
                      <a:pt x="84" y="26"/>
                      <a:pt x="78" y="24"/>
                      <a:pt x="70" y="25"/>
                    </a:cubicBezTo>
                    <a:cubicBezTo>
                      <a:pt x="60" y="25"/>
                      <a:pt x="52" y="28"/>
                      <a:pt x="46" y="34"/>
                    </a:cubicBezTo>
                    <a:cubicBezTo>
                      <a:pt x="40" y="39"/>
                      <a:pt x="36" y="45"/>
                      <a:pt x="33" y="52"/>
                    </a:cubicBezTo>
                    <a:cubicBezTo>
                      <a:pt x="30" y="58"/>
                      <a:pt x="29" y="66"/>
                      <a:pt x="28" y="75"/>
                    </a:cubicBezTo>
                    <a:cubicBezTo>
                      <a:pt x="28" y="83"/>
                      <a:pt x="30" y="91"/>
                      <a:pt x="33" y="97"/>
                    </a:cubicBezTo>
                    <a:cubicBezTo>
                      <a:pt x="36" y="104"/>
                      <a:pt x="40" y="110"/>
                      <a:pt x="47" y="115"/>
                    </a:cubicBezTo>
                    <a:cubicBezTo>
                      <a:pt x="53" y="120"/>
                      <a:pt x="61" y="122"/>
                      <a:pt x="70" y="123"/>
                    </a:cubicBezTo>
                    <a:cubicBezTo>
                      <a:pt x="80" y="123"/>
                      <a:pt x="87" y="122"/>
                      <a:pt x="93" y="119"/>
                    </a:cubicBezTo>
                    <a:cubicBezTo>
                      <a:pt x="98" y="115"/>
                      <a:pt x="102" y="112"/>
                      <a:pt x="104" y="109"/>
                    </a:cubicBezTo>
                    <a:cubicBezTo>
                      <a:pt x="107" y="106"/>
                      <a:pt x="109" y="103"/>
                      <a:pt x="110" y="101"/>
                    </a:cubicBezTo>
                    <a:cubicBezTo>
                      <a:pt x="112" y="94"/>
                      <a:pt x="112" y="94"/>
                      <a:pt x="112" y="94"/>
                    </a:cubicBezTo>
                    <a:cubicBezTo>
                      <a:pt x="114" y="91"/>
                      <a:pt x="115" y="89"/>
                      <a:pt x="117" y="88"/>
                    </a:cubicBezTo>
                    <a:cubicBezTo>
                      <a:pt x="118" y="87"/>
                      <a:pt x="120" y="86"/>
                      <a:pt x="12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6" name="Freeform 9"/>
              <p:cNvSpPr>
                <a:spLocks noEditPoints="1"/>
              </p:cNvSpPr>
              <p:nvPr userDrawn="1"/>
            </p:nvSpPr>
            <p:spPr bwMode="auto">
              <a:xfrm>
                <a:off x="4011613" y="741363"/>
                <a:ext cx="484188" cy="520700"/>
              </a:xfrm>
              <a:custGeom>
                <a:avLst/>
                <a:gdLst>
                  <a:gd name="T0" fmla="*/ 0 w 129"/>
                  <a:gd name="T1" fmla="*/ 108 h 139"/>
                  <a:gd name="T2" fmla="*/ 0 w 129"/>
                  <a:gd name="T3" fmla="*/ 27 h 139"/>
                  <a:gd name="T4" fmla="*/ 2 w 129"/>
                  <a:gd name="T5" fmla="*/ 14 h 139"/>
                  <a:gd name="T6" fmla="*/ 8 w 129"/>
                  <a:gd name="T7" fmla="*/ 5 h 139"/>
                  <a:gd name="T8" fmla="*/ 18 w 129"/>
                  <a:gd name="T9" fmla="*/ 1 h 139"/>
                  <a:gd name="T10" fmla="*/ 30 w 129"/>
                  <a:gd name="T11" fmla="*/ 0 h 139"/>
                  <a:gd name="T12" fmla="*/ 52 w 129"/>
                  <a:gd name="T13" fmla="*/ 0 h 139"/>
                  <a:gd name="T14" fmla="*/ 71 w 129"/>
                  <a:gd name="T15" fmla="*/ 2 h 139"/>
                  <a:gd name="T16" fmla="*/ 93 w 129"/>
                  <a:gd name="T17" fmla="*/ 8 h 139"/>
                  <a:gd name="T18" fmla="*/ 113 w 129"/>
                  <a:gd name="T19" fmla="*/ 23 h 139"/>
                  <a:gd name="T20" fmla="*/ 125 w 129"/>
                  <a:gd name="T21" fmla="*/ 44 h 139"/>
                  <a:gd name="T22" fmla="*/ 129 w 129"/>
                  <a:gd name="T23" fmla="*/ 68 h 139"/>
                  <a:gd name="T24" fmla="*/ 126 w 129"/>
                  <a:gd name="T25" fmla="*/ 92 h 139"/>
                  <a:gd name="T26" fmla="*/ 115 w 129"/>
                  <a:gd name="T27" fmla="*/ 114 h 139"/>
                  <a:gd name="T28" fmla="*/ 98 w 129"/>
                  <a:gd name="T29" fmla="*/ 128 h 139"/>
                  <a:gd name="T30" fmla="*/ 80 w 129"/>
                  <a:gd name="T31" fmla="*/ 136 h 139"/>
                  <a:gd name="T32" fmla="*/ 64 w 129"/>
                  <a:gd name="T33" fmla="*/ 138 h 139"/>
                  <a:gd name="T34" fmla="*/ 52 w 129"/>
                  <a:gd name="T35" fmla="*/ 139 h 139"/>
                  <a:gd name="T36" fmla="*/ 26 w 129"/>
                  <a:gd name="T37" fmla="*/ 139 h 139"/>
                  <a:gd name="T38" fmla="*/ 15 w 129"/>
                  <a:gd name="T39" fmla="*/ 138 h 139"/>
                  <a:gd name="T40" fmla="*/ 5 w 129"/>
                  <a:gd name="T41" fmla="*/ 132 h 139"/>
                  <a:gd name="T42" fmla="*/ 1 w 129"/>
                  <a:gd name="T43" fmla="*/ 122 h 139"/>
                  <a:gd name="T44" fmla="*/ 0 w 129"/>
                  <a:gd name="T45" fmla="*/ 108 h 139"/>
                  <a:gd name="T46" fmla="*/ 46 w 129"/>
                  <a:gd name="T47" fmla="*/ 23 h 139"/>
                  <a:gd name="T48" fmla="*/ 35 w 129"/>
                  <a:gd name="T49" fmla="*/ 23 h 139"/>
                  <a:gd name="T50" fmla="*/ 32 w 129"/>
                  <a:gd name="T51" fmla="*/ 23 h 139"/>
                  <a:gd name="T52" fmla="*/ 29 w 129"/>
                  <a:gd name="T53" fmla="*/ 25 h 139"/>
                  <a:gd name="T54" fmla="*/ 27 w 129"/>
                  <a:gd name="T55" fmla="*/ 29 h 139"/>
                  <a:gd name="T56" fmla="*/ 27 w 129"/>
                  <a:gd name="T57" fmla="*/ 110 h 139"/>
                  <a:gd name="T58" fmla="*/ 28 w 129"/>
                  <a:gd name="T59" fmla="*/ 115 h 139"/>
                  <a:gd name="T60" fmla="*/ 34 w 129"/>
                  <a:gd name="T61" fmla="*/ 117 h 139"/>
                  <a:gd name="T62" fmla="*/ 44 w 129"/>
                  <a:gd name="T63" fmla="*/ 117 h 139"/>
                  <a:gd name="T64" fmla="*/ 63 w 129"/>
                  <a:gd name="T65" fmla="*/ 116 h 139"/>
                  <a:gd name="T66" fmla="*/ 76 w 129"/>
                  <a:gd name="T67" fmla="*/ 113 h 139"/>
                  <a:gd name="T68" fmla="*/ 90 w 129"/>
                  <a:gd name="T69" fmla="*/ 103 h 139"/>
                  <a:gd name="T70" fmla="*/ 99 w 129"/>
                  <a:gd name="T71" fmla="*/ 87 h 139"/>
                  <a:gd name="T72" fmla="*/ 101 w 129"/>
                  <a:gd name="T73" fmla="*/ 67 h 139"/>
                  <a:gd name="T74" fmla="*/ 95 w 129"/>
                  <a:gd name="T75" fmla="*/ 43 h 139"/>
                  <a:gd name="T76" fmla="*/ 83 w 129"/>
                  <a:gd name="T77" fmla="*/ 31 h 139"/>
                  <a:gd name="T78" fmla="*/ 68 w 129"/>
                  <a:gd name="T79" fmla="*/ 25 h 139"/>
                  <a:gd name="T80" fmla="*/ 46 w 129"/>
                  <a:gd name="T81"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39">
                    <a:moveTo>
                      <a:pt x="0" y="108"/>
                    </a:moveTo>
                    <a:cubicBezTo>
                      <a:pt x="0" y="27"/>
                      <a:pt x="0" y="27"/>
                      <a:pt x="0" y="27"/>
                    </a:cubicBezTo>
                    <a:cubicBezTo>
                      <a:pt x="0" y="21"/>
                      <a:pt x="1" y="17"/>
                      <a:pt x="2" y="14"/>
                    </a:cubicBezTo>
                    <a:cubicBezTo>
                      <a:pt x="3" y="10"/>
                      <a:pt x="5" y="7"/>
                      <a:pt x="8" y="5"/>
                    </a:cubicBezTo>
                    <a:cubicBezTo>
                      <a:pt x="11" y="3"/>
                      <a:pt x="14" y="1"/>
                      <a:pt x="18" y="1"/>
                    </a:cubicBezTo>
                    <a:cubicBezTo>
                      <a:pt x="22" y="0"/>
                      <a:pt x="26" y="0"/>
                      <a:pt x="30" y="0"/>
                    </a:cubicBezTo>
                    <a:cubicBezTo>
                      <a:pt x="52" y="0"/>
                      <a:pt x="52" y="0"/>
                      <a:pt x="52" y="0"/>
                    </a:cubicBezTo>
                    <a:cubicBezTo>
                      <a:pt x="58" y="0"/>
                      <a:pt x="65" y="1"/>
                      <a:pt x="71" y="2"/>
                    </a:cubicBezTo>
                    <a:cubicBezTo>
                      <a:pt x="78" y="3"/>
                      <a:pt x="85" y="5"/>
                      <a:pt x="93" y="8"/>
                    </a:cubicBezTo>
                    <a:cubicBezTo>
                      <a:pt x="101" y="12"/>
                      <a:pt x="108" y="16"/>
                      <a:pt x="113" y="23"/>
                    </a:cubicBezTo>
                    <a:cubicBezTo>
                      <a:pt x="119" y="29"/>
                      <a:pt x="123" y="36"/>
                      <a:pt x="125" y="44"/>
                    </a:cubicBezTo>
                    <a:cubicBezTo>
                      <a:pt x="128" y="52"/>
                      <a:pt x="129" y="60"/>
                      <a:pt x="129" y="68"/>
                    </a:cubicBezTo>
                    <a:cubicBezTo>
                      <a:pt x="129" y="76"/>
                      <a:pt x="128" y="84"/>
                      <a:pt x="126" y="92"/>
                    </a:cubicBezTo>
                    <a:cubicBezTo>
                      <a:pt x="123" y="101"/>
                      <a:pt x="119" y="109"/>
                      <a:pt x="115" y="114"/>
                    </a:cubicBezTo>
                    <a:cubicBezTo>
                      <a:pt x="110" y="119"/>
                      <a:pt x="104" y="124"/>
                      <a:pt x="98" y="128"/>
                    </a:cubicBezTo>
                    <a:cubicBezTo>
                      <a:pt x="91" y="132"/>
                      <a:pt x="85" y="134"/>
                      <a:pt x="80" y="136"/>
                    </a:cubicBezTo>
                    <a:cubicBezTo>
                      <a:pt x="74" y="137"/>
                      <a:pt x="69" y="138"/>
                      <a:pt x="64" y="138"/>
                    </a:cubicBezTo>
                    <a:cubicBezTo>
                      <a:pt x="59" y="139"/>
                      <a:pt x="56" y="139"/>
                      <a:pt x="52" y="139"/>
                    </a:cubicBezTo>
                    <a:cubicBezTo>
                      <a:pt x="26" y="139"/>
                      <a:pt x="26" y="139"/>
                      <a:pt x="26" y="139"/>
                    </a:cubicBezTo>
                    <a:cubicBezTo>
                      <a:pt x="23" y="139"/>
                      <a:pt x="20" y="139"/>
                      <a:pt x="15" y="138"/>
                    </a:cubicBezTo>
                    <a:cubicBezTo>
                      <a:pt x="11" y="137"/>
                      <a:pt x="7" y="135"/>
                      <a:pt x="5" y="132"/>
                    </a:cubicBezTo>
                    <a:cubicBezTo>
                      <a:pt x="3" y="130"/>
                      <a:pt x="1" y="126"/>
                      <a:pt x="1" y="122"/>
                    </a:cubicBezTo>
                    <a:cubicBezTo>
                      <a:pt x="0" y="117"/>
                      <a:pt x="0" y="113"/>
                      <a:pt x="0" y="108"/>
                    </a:cubicBezTo>
                    <a:close/>
                    <a:moveTo>
                      <a:pt x="46" y="23"/>
                    </a:moveTo>
                    <a:cubicBezTo>
                      <a:pt x="35" y="23"/>
                      <a:pt x="35" y="23"/>
                      <a:pt x="35" y="23"/>
                    </a:cubicBezTo>
                    <a:cubicBezTo>
                      <a:pt x="34" y="23"/>
                      <a:pt x="33" y="23"/>
                      <a:pt x="32" y="23"/>
                    </a:cubicBezTo>
                    <a:cubicBezTo>
                      <a:pt x="30" y="23"/>
                      <a:pt x="29" y="24"/>
                      <a:pt x="29" y="25"/>
                    </a:cubicBezTo>
                    <a:cubicBezTo>
                      <a:pt x="28" y="26"/>
                      <a:pt x="27" y="27"/>
                      <a:pt x="27" y="29"/>
                    </a:cubicBezTo>
                    <a:cubicBezTo>
                      <a:pt x="27" y="110"/>
                      <a:pt x="27" y="110"/>
                      <a:pt x="27" y="110"/>
                    </a:cubicBezTo>
                    <a:cubicBezTo>
                      <a:pt x="27" y="112"/>
                      <a:pt x="28" y="114"/>
                      <a:pt x="28" y="115"/>
                    </a:cubicBezTo>
                    <a:cubicBezTo>
                      <a:pt x="29" y="116"/>
                      <a:pt x="31" y="117"/>
                      <a:pt x="34" y="117"/>
                    </a:cubicBezTo>
                    <a:cubicBezTo>
                      <a:pt x="44" y="117"/>
                      <a:pt x="44" y="117"/>
                      <a:pt x="44" y="117"/>
                    </a:cubicBezTo>
                    <a:cubicBezTo>
                      <a:pt x="53" y="117"/>
                      <a:pt x="59" y="116"/>
                      <a:pt x="63" y="116"/>
                    </a:cubicBezTo>
                    <a:cubicBezTo>
                      <a:pt x="66" y="116"/>
                      <a:pt x="70" y="114"/>
                      <a:pt x="76" y="113"/>
                    </a:cubicBezTo>
                    <a:cubicBezTo>
                      <a:pt x="81" y="111"/>
                      <a:pt x="85" y="107"/>
                      <a:pt x="90" y="103"/>
                    </a:cubicBezTo>
                    <a:cubicBezTo>
                      <a:pt x="94" y="98"/>
                      <a:pt x="97" y="93"/>
                      <a:pt x="99" y="87"/>
                    </a:cubicBezTo>
                    <a:cubicBezTo>
                      <a:pt x="101" y="82"/>
                      <a:pt x="101" y="75"/>
                      <a:pt x="101" y="67"/>
                    </a:cubicBezTo>
                    <a:cubicBezTo>
                      <a:pt x="101" y="57"/>
                      <a:pt x="99" y="49"/>
                      <a:pt x="95" y="43"/>
                    </a:cubicBezTo>
                    <a:cubicBezTo>
                      <a:pt x="92" y="37"/>
                      <a:pt x="88" y="33"/>
                      <a:pt x="83" y="31"/>
                    </a:cubicBezTo>
                    <a:cubicBezTo>
                      <a:pt x="78" y="28"/>
                      <a:pt x="73" y="26"/>
                      <a:pt x="68" y="25"/>
                    </a:cubicBezTo>
                    <a:cubicBezTo>
                      <a:pt x="63" y="24"/>
                      <a:pt x="56" y="23"/>
                      <a:pt x="4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7" name="Freeform 10"/>
              <p:cNvSpPr>
                <a:spLocks/>
              </p:cNvSpPr>
              <p:nvPr userDrawn="1"/>
            </p:nvSpPr>
            <p:spPr bwMode="auto">
              <a:xfrm>
                <a:off x="4581526" y="738188"/>
                <a:ext cx="112713" cy="523875"/>
              </a:xfrm>
              <a:custGeom>
                <a:avLst/>
                <a:gdLst>
                  <a:gd name="T0" fmla="*/ 30 w 30"/>
                  <a:gd name="T1" fmla="*/ 13 h 140"/>
                  <a:gd name="T2" fmla="*/ 30 w 30"/>
                  <a:gd name="T3" fmla="*/ 127 h 140"/>
                  <a:gd name="T4" fmla="*/ 26 w 30"/>
                  <a:gd name="T5" fmla="*/ 136 h 140"/>
                  <a:gd name="T6" fmla="*/ 15 w 30"/>
                  <a:gd name="T7" fmla="*/ 140 h 140"/>
                  <a:gd name="T8" fmla="*/ 4 w 30"/>
                  <a:gd name="T9" fmla="*/ 135 h 140"/>
                  <a:gd name="T10" fmla="*/ 0 w 30"/>
                  <a:gd name="T11" fmla="*/ 127 h 140"/>
                  <a:gd name="T12" fmla="*/ 0 w 30"/>
                  <a:gd name="T13" fmla="*/ 13 h 140"/>
                  <a:gd name="T14" fmla="*/ 5 w 30"/>
                  <a:gd name="T15" fmla="*/ 4 h 140"/>
                  <a:gd name="T16" fmla="*/ 15 w 30"/>
                  <a:gd name="T17" fmla="*/ 0 h 140"/>
                  <a:gd name="T18" fmla="*/ 25 w 30"/>
                  <a:gd name="T19" fmla="*/ 4 h 140"/>
                  <a:gd name="T20" fmla="*/ 30 w 30"/>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0">
                    <a:moveTo>
                      <a:pt x="30" y="13"/>
                    </a:moveTo>
                    <a:cubicBezTo>
                      <a:pt x="30" y="127"/>
                      <a:pt x="30" y="127"/>
                      <a:pt x="30" y="127"/>
                    </a:cubicBezTo>
                    <a:cubicBezTo>
                      <a:pt x="30" y="130"/>
                      <a:pt x="29" y="133"/>
                      <a:pt x="26" y="136"/>
                    </a:cubicBezTo>
                    <a:cubicBezTo>
                      <a:pt x="23" y="139"/>
                      <a:pt x="20" y="140"/>
                      <a:pt x="15" y="140"/>
                    </a:cubicBezTo>
                    <a:cubicBezTo>
                      <a:pt x="10" y="140"/>
                      <a:pt x="6" y="138"/>
                      <a:pt x="4" y="135"/>
                    </a:cubicBezTo>
                    <a:cubicBezTo>
                      <a:pt x="2" y="132"/>
                      <a:pt x="0" y="129"/>
                      <a:pt x="0" y="127"/>
                    </a:cubicBezTo>
                    <a:cubicBezTo>
                      <a:pt x="0" y="13"/>
                      <a:pt x="0" y="13"/>
                      <a:pt x="0" y="13"/>
                    </a:cubicBezTo>
                    <a:cubicBezTo>
                      <a:pt x="0" y="10"/>
                      <a:pt x="2" y="7"/>
                      <a:pt x="5" y="4"/>
                    </a:cubicBezTo>
                    <a:cubicBezTo>
                      <a:pt x="8" y="2"/>
                      <a:pt x="11" y="0"/>
                      <a:pt x="15" y="0"/>
                    </a:cubicBezTo>
                    <a:cubicBezTo>
                      <a:pt x="19" y="0"/>
                      <a:pt x="23" y="1"/>
                      <a:pt x="25" y="4"/>
                    </a:cubicBezTo>
                    <a:cubicBezTo>
                      <a:pt x="28" y="7"/>
                      <a:pt x="30" y="10"/>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8" name="Freeform 11"/>
              <p:cNvSpPr>
                <a:spLocks/>
              </p:cNvSpPr>
              <p:nvPr userDrawn="1"/>
            </p:nvSpPr>
            <p:spPr bwMode="auto">
              <a:xfrm>
                <a:off x="4781551" y="741363"/>
                <a:ext cx="476250" cy="520700"/>
              </a:xfrm>
              <a:custGeom>
                <a:avLst/>
                <a:gdLst>
                  <a:gd name="T0" fmla="*/ 101 w 127"/>
                  <a:gd name="T1" fmla="*/ 128 h 139"/>
                  <a:gd name="T2" fmla="*/ 97 w 127"/>
                  <a:gd name="T3" fmla="*/ 131 h 139"/>
                  <a:gd name="T4" fmla="*/ 88 w 127"/>
                  <a:gd name="T5" fmla="*/ 135 h 139"/>
                  <a:gd name="T6" fmla="*/ 77 w 127"/>
                  <a:gd name="T7" fmla="*/ 138 h 139"/>
                  <a:gd name="T8" fmla="*/ 67 w 127"/>
                  <a:gd name="T9" fmla="*/ 139 h 139"/>
                  <a:gd name="T10" fmla="*/ 46 w 127"/>
                  <a:gd name="T11" fmla="*/ 135 h 139"/>
                  <a:gd name="T12" fmla="*/ 31 w 127"/>
                  <a:gd name="T13" fmla="*/ 129 h 139"/>
                  <a:gd name="T14" fmla="*/ 20 w 127"/>
                  <a:gd name="T15" fmla="*/ 119 h 139"/>
                  <a:gd name="T16" fmla="*/ 9 w 127"/>
                  <a:gd name="T17" fmla="*/ 106 h 139"/>
                  <a:gd name="T18" fmla="*/ 2 w 127"/>
                  <a:gd name="T19" fmla="*/ 89 h 139"/>
                  <a:gd name="T20" fmla="*/ 0 w 127"/>
                  <a:gd name="T21" fmla="*/ 67 h 139"/>
                  <a:gd name="T22" fmla="*/ 2 w 127"/>
                  <a:gd name="T23" fmla="*/ 52 h 139"/>
                  <a:gd name="T24" fmla="*/ 7 w 127"/>
                  <a:gd name="T25" fmla="*/ 36 h 139"/>
                  <a:gd name="T26" fmla="*/ 21 w 127"/>
                  <a:gd name="T27" fmla="*/ 17 h 139"/>
                  <a:gd name="T28" fmla="*/ 43 w 127"/>
                  <a:gd name="T29" fmla="*/ 5 h 139"/>
                  <a:gd name="T30" fmla="*/ 61 w 127"/>
                  <a:gd name="T31" fmla="*/ 0 h 139"/>
                  <a:gd name="T32" fmla="*/ 79 w 127"/>
                  <a:gd name="T33" fmla="*/ 1 h 139"/>
                  <a:gd name="T34" fmla="*/ 98 w 127"/>
                  <a:gd name="T35" fmla="*/ 8 h 139"/>
                  <a:gd name="T36" fmla="*/ 112 w 127"/>
                  <a:gd name="T37" fmla="*/ 18 h 139"/>
                  <a:gd name="T38" fmla="*/ 122 w 127"/>
                  <a:gd name="T39" fmla="*/ 29 h 139"/>
                  <a:gd name="T40" fmla="*/ 126 w 127"/>
                  <a:gd name="T41" fmla="*/ 39 h 139"/>
                  <a:gd name="T42" fmla="*/ 122 w 127"/>
                  <a:gd name="T43" fmla="*/ 46 h 139"/>
                  <a:gd name="T44" fmla="*/ 114 w 127"/>
                  <a:gd name="T45" fmla="*/ 50 h 139"/>
                  <a:gd name="T46" fmla="*/ 107 w 127"/>
                  <a:gd name="T47" fmla="*/ 48 h 139"/>
                  <a:gd name="T48" fmla="*/ 101 w 127"/>
                  <a:gd name="T49" fmla="*/ 42 h 139"/>
                  <a:gd name="T50" fmla="*/ 94 w 127"/>
                  <a:gd name="T51" fmla="*/ 34 h 139"/>
                  <a:gd name="T52" fmla="*/ 82 w 127"/>
                  <a:gd name="T53" fmla="*/ 27 h 139"/>
                  <a:gd name="T54" fmla="*/ 62 w 127"/>
                  <a:gd name="T55" fmla="*/ 23 h 139"/>
                  <a:gd name="T56" fmla="*/ 42 w 127"/>
                  <a:gd name="T57" fmla="*/ 30 h 139"/>
                  <a:gd name="T58" fmla="*/ 29 w 127"/>
                  <a:gd name="T59" fmla="*/ 47 h 139"/>
                  <a:gd name="T60" fmla="*/ 25 w 127"/>
                  <a:gd name="T61" fmla="*/ 67 h 139"/>
                  <a:gd name="T62" fmla="*/ 27 w 127"/>
                  <a:gd name="T63" fmla="*/ 84 h 139"/>
                  <a:gd name="T64" fmla="*/ 35 w 127"/>
                  <a:gd name="T65" fmla="*/ 100 h 139"/>
                  <a:gd name="T66" fmla="*/ 48 w 127"/>
                  <a:gd name="T67" fmla="*/ 112 h 139"/>
                  <a:gd name="T68" fmla="*/ 66 w 127"/>
                  <a:gd name="T69" fmla="*/ 115 h 139"/>
                  <a:gd name="T70" fmla="*/ 83 w 127"/>
                  <a:gd name="T71" fmla="*/ 113 h 139"/>
                  <a:gd name="T72" fmla="*/ 93 w 127"/>
                  <a:gd name="T73" fmla="*/ 108 h 139"/>
                  <a:gd name="T74" fmla="*/ 99 w 127"/>
                  <a:gd name="T75" fmla="*/ 102 h 139"/>
                  <a:gd name="T76" fmla="*/ 103 w 127"/>
                  <a:gd name="T77" fmla="*/ 96 h 139"/>
                  <a:gd name="T78" fmla="*/ 105 w 127"/>
                  <a:gd name="T79" fmla="*/ 93 h 139"/>
                  <a:gd name="T80" fmla="*/ 105 w 127"/>
                  <a:gd name="T81" fmla="*/ 91 h 139"/>
                  <a:gd name="T82" fmla="*/ 104 w 127"/>
                  <a:gd name="T83" fmla="*/ 90 h 139"/>
                  <a:gd name="T84" fmla="*/ 100 w 127"/>
                  <a:gd name="T85" fmla="*/ 89 h 139"/>
                  <a:gd name="T86" fmla="*/ 83 w 127"/>
                  <a:gd name="T87" fmla="*/ 89 h 139"/>
                  <a:gd name="T88" fmla="*/ 76 w 127"/>
                  <a:gd name="T89" fmla="*/ 86 h 139"/>
                  <a:gd name="T90" fmla="*/ 73 w 127"/>
                  <a:gd name="T91" fmla="*/ 78 h 139"/>
                  <a:gd name="T92" fmla="*/ 76 w 127"/>
                  <a:gd name="T93" fmla="*/ 70 h 139"/>
                  <a:gd name="T94" fmla="*/ 83 w 127"/>
                  <a:gd name="T95" fmla="*/ 67 h 139"/>
                  <a:gd name="T96" fmla="*/ 103 w 127"/>
                  <a:gd name="T97" fmla="*/ 67 h 139"/>
                  <a:gd name="T98" fmla="*/ 114 w 127"/>
                  <a:gd name="T99" fmla="*/ 69 h 139"/>
                  <a:gd name="T100" fmla="*/ 123 w 127"/>
                  <a:gd name="T101" fmla="*/ 73 h 139"/>
                  <a:gd name="T102" fmla="*/ 126 w 127"/>
                  <a:gd name="T103" fmla="*/ 80 h 139"/>
                  <a:gd name="T104" fmla="*/ 127 w 127"/>
                  <a:gd name="T105" fmla="*/ 87 h 139"/>
                  <a:gd name="T106" fmla="*/ 127 w 127"/>
                  <a:gd name="T107" fmla="*/ 124 h 139"/>
                  <a:gd name="T108" fmla="*/ 124 w 127"/>
                  <a:gd name="T109" fmla="*/ 132 h 139"/>
                  <a:gd name="T110" fmla="*/ 116 w 127"/>
                  <a:gd name="T111" fmla="*/ 136 h 139"/>
                  <a:gd name="T112" fmla="*/ 108 w 127"/>
                  <a:gd name="T113" fmla="*/ 133 h 139"/>
                  <a:gd name="T114" fmla="*/ 105 w 127"/>
                  <a:gd name="T115" fmla="*/ 127 h 139"/>
                  <a:gd name="T116" fmla="*/ 105 w 127"/>
                  <a:gd name="T117" fmla="*/ 125 h 139"/>
                  <a:gd name="T118" fmla="*/ 101 w 127"/>
                  <a:gd name="T119" fmla="*/ 12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39">
                    <a:moveTo>
                      <a:pt x="101" y="128"/>
                    </a:moveTo>
                    <a:cubicBezTo>
                      <a:pt x="100" y="129"/>
                      <a:pt x="98" y="130"/>
                      <a:pt x="97" y="131"/>
                    </a:cubicBezTo>
                    <a:cubicBezTo>
                      <a:pt x="95" y="132"/>
                      <a:pt x="92" y="133"/>
                      <a:pt x="88" y="135"/>
                    </a:cubicBezTo>
                    <a:cubicBezTo>
                      <a:pt x="84" y="136"/>
                      <a:pt x="80" y="137"/>
                      <a:pt x="77" y="138"/>
                    </a:cubicBezTo>
                    <a:cubicBezTo>
                      <a:pt x="74" y="139"/>
                      <a:pt x="71" y="139"/>
                      <a:pt x="67" y="139"/>
                    </a:cubicBezTo>
                    <a:cubicBezTo>
                      <a:pt x="59" y="139"/>
                      <a:pt x="52" y="138"/>
                      <a:pt x="46" y="135"/>
                    </a:cubicBezTo>
                    <a:cubicBezTo>
                      <a:pt x="40" y="133"/>
                      <a:pt x="35" y="131"/>
                      <a:pt x="31" y="129"/>
                    </a:cubicBezTo>
                    <a:cubicBezTo>
                      <a:pt x="27" y="127"/>
                      <a:pt x="23" y="124"/>
                      <a:pt x="20" y="119"/>
                    </a:cubicBezTo>
                    <a:cubicBezTo>
                      <a:pt x="16" y="115"/>
                      <a:pt x="12" y="111"/>
                      <a:pt x="9" y="106"/>
                    </a:cubicBezTo>
                    <a:cubicBezTo>
                      <a:pt x="6" y="101"/>
                      <a:pt x="4" y="95"/>
                      <a:pt x="2" y="89"/>
                    </a:cubicBezTo>
                    <a:cubicBezTo>
                      <a:pt x="1" y="82"/>
                      <a:pt x="0" y="75"/>
                      <a:pt x="0" y="67"/>
                    </a:cubicBezTo>
                    <a:cubicBezTo>
                      <a:pt x="0" y="62"/>
                      <a:pt x="1" y="57"/>
                      <a:pt x="2" y="52"/>
                    </a:cubicBezTo>
                    <a:cubicBezTo>
                      <a:pt x="2" y="47"/>
                      <a:pt x="4" y="42"/>
                      <a:pt x="7" y="36"/>
                    </a:cubicBezTo>
                    <a:cubicBezTo>
                      <a:pt x="10" y="30"/>
                      <a:pt x="15" y="23"/>
                      <a:pt x="21" y="17"/>
                    </a:cubicBezTo>
                    <a:cubicBezTo>
                      <a:pt x="28" y="11"/>
                      <a:pt x="35" y="7"/>
                      <a:pt x="43" y="5"/>
                    </a:cubicBezTo>
                    <a:cubicBezTo>
                      <a:pt x="50" y="2"/>
                      <a:pt x="56" y="1"/>
                      <a:pt x="61" y="0"/>
                    </a:cubicBezTo>
                    <a:cubicBezTo>
                      <a:pt x="67" y="0"/>
                      <a:pt x="73" y="0"/>
                      <a:pt x="79" y="1"/>
                    </a:cubicBezTo>
                    <a:cubicBezTo>
                      <a:pt x="86" y="2"/>
                      <a:pt x="92" y="5"/>
                      <a:pt x="98" y="8"/>
                    </a:cubicBezTo>
                    <a:cubicBezTo>
                      <a:pt x="103" y="11"/>
                      <a:pt x="108" y="14"/>
                      <a:pt x="112" y="18"/>
                    </a:cubicBezTo>
                    <a:cubicBezTo>
                      <a:pt x="116" y="22"/>
                      <a:pt x="120" y="25"/>
                      <a:pt x="122" y="29"/>
                    </a:cubicBezTo>
                    <a:cubicBezTo>
                      <a:pt x="125" y="32"/>
                      <a:pt x="126" y="36"/>
                      <a:pt x="126" y="39"/>
                    </a:cubicBezTo>
                    <a:cubicBezTo>
                      <a:pt x="125" y="41"/>
                      <a:pt x="124" y="44"/>
                      <a:pt x="122" y="46"/>
                    </a:cubicBezTo>
                    <a:cubicBezTo>
                      <a:pt x="120" y="48"/>
                      <a:pt x="117" y="49"/>
                      <a:pt x="114" y="50"/>
                    </a:cubicBezTo>
                    <a:cubicBezTo>
                      <a:pt x="111" y="50"/>
                      <a:pt x="109" y="49"/>
                      <a:pt x="107" y="48"/>
                    </a:cubicBezTo>
                    <a:cubicBezTo>
                      <a:pt x="105" y="47"/>
                      <a:pt x="103" y="45"/>
                      <a:pt x="101" y="42"/>
                    </a:cubicBezTo>
                    <a:cubicBezTo>
                      <a:pt x="99" y="40"/>
                      <a:pt x="97" y="37"/>
                      <a:pt x="94" y="34"/>
                    </a:cubicBezTo>
                    <a:cubicBezTo>
                      <a:pt x="92" y="32"/>
                      <a:pt x="88" y="29"/>
                      <a:pt x="82" y="27"/>
                    </a:cubicBezTo>
                    <a:cubicBezTo>
                      <a:pt x="77" y="24"/>
                      <a:pt x="70" y="23"/>
                      <a:pt x="62" y="23"/>
                    </a:cubicBezTo>
                    <a:cubicBezTo>
                      <a:pt x="55" y="24"/>
                      <a:pt x="48" y="26"/>
                      <a:pt x="42" y="30"/>
                    </a:cubicBezTo>
                    <a:cubicBezTo>
                      <a:pt x="36" y="34"/>
                      <a:pt x="32" y="40"/>
                      <a:pt x="29" y="47"/>
                    </a:cubicBezTo>
                    <a:cubicBezTo>
                      <a:pt x="26" y="54"/>
                      <a:pt x="25" y="61"/>
                      <a:pt x="25" y="67"/>
                    </a:cubicBezTo>
                    <a:cubicBezTo>
                      <a:pt x="24" y="73"/>
                      <a:pt x="25" y="79"/>
                      <a:pt x="27" y="84"/>
                    </a:cubicBezTo>
                    <a:cubicBezTo>
                      <a:pt x="28" y="90"/>
                      <a:pt x="31" y="95"/>
                      <a:pt x="35" y="100"/>
                    </a:cubicBezTo>
                    <a:cubicBezTo>
                      <a:pt x="38" y="106"/>
                      <a:pt x="43" y="110"/>
                      <a:pt x="48" y="112"/>
                    </a:cubicBezTo>
                    <a:cubicBezTo>
                      <a:pt x="53" y="114"/>
                      <a:pt x="59" y="115"/>
                      <a:pt x="66" y="115"/>
                    </a:cubicBezTo>
                    <a:cubicBezTo>
                      <a:pt x="73" y="115"/>
                      <a:pt x="79" y="115"/>
                      <a:pt x="83" y="113"/>
                    </a:cubicBezTo>
                    <a:cubicBezTo>
                      <a:pt x="87" y="111"/>
                      <a:pt x="90" y="110"/>
                      <a:pt x="93" y="108"/>
                    </a:cubicBezTo>
                    <a:cubicBezTo>
                      <a:pt x="95" y="106"/>
                      <a:pt x="98" y="104"/>
                      <a:pt x="99" y="102"/>
                    </a:cubicBezTo>
                    <a:cubicBezTo>
                      <a:pt x="101" y="100"/>
                      <a:pt x="103" y="98"/>
                      <a:pt x="103" y="96"/>
                    </a:cubicBezTo>
                    <a:cubicBezTo>
                      <a:pt x="105" y="93"/>
                      <a:pt x="105" y="93"/>
                      <a:pt x="105" y="93"/>
                    </a:cubicBezTo>
                    <a:cubicBezTo>
                      <a:pt x="105" y="92"/>
                      <a:pt x="105" y="92"/>
                      <a:pt x="105" y="91"/>
                    </a:cubicBezTo>
                    <a:cubicBezTo>
                      <a:pt x="105" y="90"/>
                      <a:pt x="104" y="90"/>
                      <a:pt x="104" y="90"/>
                    </a:cubicBezTo>
                    <a:cubicBezTo>
                      <a:pt x="103" y="89"/>
                      <a:pt x="102" y="89"/>
                      <a:pt x="100" y="89"/>
                    </a:cubicBezTo>
                    <a:cubicBezTo>
                      <a:pt x="83" y="89"/>
                      <a:pt x="83" y="89"/>
                      <a:pt x="83" y="89"/>
                    </a:cubicBezTo>
                    <a:cubicBezTo>
                      <a:pt x="81" y="89"/>
                      <a:pt x="78" y="88"/>
                      <a:pt x="76" y="86"/>
                    </a:cubicBezTo>
                    <a:cubicBezTo>
                      <a:pt x="74" y="84"/>
                      <a:pt x="73" y="82"/>
                      <a:pt x="73" y="78"/>
                    </a:cubicBezTo>
                    <a:cubicBezTo>
                      <a:pt x="73" y="75"/>
                      <a:pt x="74" y="72"/>
                      <a:pt x="76" y="70"/>
                    </a:cubicBezTo>
                    <a:cubicBezTo>
                      <a:pt x="79" y="68"/>
                      <a:pt x="81" y="67"/>
                      <a:pt x="83" y="67"/>
                    </a:cubicBezTo>
                    <a:cubicBezTo>
                      <a:pt x="103" y="67"/>
                      <a:pt x="103" y="67"/>
                      <a:pt x="103" y="67"/>
                    </a:cubicBezTo>
                    <a:cubicBezTo>
                      <a:pt x="106" y="67"/>
                      <a:pt x="110" y="68"/>
                      <a:pt x="114" y="69"/>
                    </a:cubicBezTo>
                    <a:cubicBezTo>
                      <a:pt x="118" y="69"/>
                      <a:pt x="121" y="71"/>
                      <a:pt x="123" y="73"/>
                    </a:cubicBezTo>
                    <a:cubicBezTo>
                      <a:pt x="124" y="74"/>
                      <a:pt x="126" y="77"/>
                      <a:pt x="126" y="80"/>
                    </a:cubicBezTo>
                    <a:cubicBezTo>
                      <a:pt x="127" y="82"/>
                      <a:pt x="127" y="85"/>
                      <a:pt x="127" y="87"/>
                    </a:cubicBezTo>
                    <a:cubicBezTo>
                      <a:pt x="127" y="124"/>
                      <a:pt x="127" y="124"/>
                      <a:pt x="127" y="124"/>
                    </a:cubicBezTo>
                    <a:cubicBezTo>
                      <a:pt x="127" y="127"/>
                      <a:pt x="126" y="130"/>
                      <a:pt x="124" y="132"/>
                    </a:cubicBezTo>
                    <a:cubicBezTo>
                      <a:pt x="122" y="134"/>
                      <a:pt x="119" y="136"/>
                      <a:pt x="116" y="136"/>
                    </a:cubicBezTo>
                    <a:cubicBezTo>
                      <a:pt x="112" y="136"/>
                      <a:pt x="110" y="135"/>
                      <a:pt x="108" y="133"/>
                    </a:cubicBezTo>
                    <a:cubicBezTo>
                      <a:pt x="105" y="131"/>
                      <a:pt x="104" y="129"/>
                      <a:pt x="105" y="127"/>
                    </a:cubicBezTo>
                    <a:cubicBezTo>
                      <a:pt x="105" y="125"/>
                      <a:pt x="105" y="125"/>
                      <a:pt x="105" y="125"/>
                    </a:cubicBezTo>
                    <a:cubicBezTo>
                      <a:pt x="103" y="126"/>
                      <a:pt x="102" y="127"/>
                      <a:pt x="101"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9" name="Freeform 12"/>
              <p:cNvSpPr>
                <a:spLocks/>
              </p:cNvSpPr>
              <p:nvPr userDrawn="1"/>
            </p:nvSpPr>
            <p:spPr bwMode="auto">
              <a:xfrm>
                <a:off x="5362576" y="738188"/>
                <a:ext cx="107950" cy="523875"/>
              </a:xfrm>
              <a:custGeom>
                <a:avLst/>
                <a:gdLst>
                  <a:gd name="T0" fmla="*/ 29 w 29"/>
                  <a:gd name="T1" fmla="*/ 13 h 140"/>
                  <a:gd name="T2" fmla="*/ 29 w 29"/>
                  <a:gd name="T3" fmla="*/ 127 h 140"/>
                  <a:gd name="T4" fmla="*/ 25 w 29"/>
                  <a:gd name="T5" fmla="*/ 136 h 140"/>
                  <a:gd name="T6" fmla="*/ 14 w 29"/>
                  <a:gd name="T7" fmla="*/ 140 h 140"/>
                  <a:gd name="T8" fmla="*/ 3 w 29"/>
                  <a:gd name="T9" fmla="*/ 135 h 140"/>
                  <a:gd name="T10" fmla="*/ 0 w 29"/>
                  <a:gd name="T11" fmla="*/ 127 h 140"/>
                  <a:gd name="T12" fmla="*/ 0 w 29"/>
                  <a:gd name="T13" fmla="*/ 13 h 140"/>
                  <a:gd name="T14" fmla="*/ 4 w 29"/>
                  <a:gd name="T15" fmla="*/ 4 h 140"/>
                  <a:gd name="T16" fmla="*/ 14 w 29"/>
                  <a:gd name="T17" fmla="*/ 0 h 140"/>
                  <a:gd name="T18" fmla="*/ 25 w 29"/>
                  <a:gd name="T19" fmla="*/ 4 h 140"/>
                  <a:gd name="T20" fmla="*/ 29 w 29"/>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40">
                    <a:moveTo>
                      <a:pt x="29" y="13"/>
                    </a:moveTo>
                    <a:cubicBezTo>
                      <a:pt x="29" y="127"/>
                      <a:pt x="29" y="127"/>
                      <a:pt x="29" y="127"/>
                    </a:cubicBezTo>
                    <a:cubicBezTo>
                      <a:pt x="29" y="130"/>
                      <a:pt x="28" y="133"/>
                      <a:pt x="25" y="136"/>
                    </a:cubicBezTo>
                    <a:cubicBezTo>
                      <a:pt x="23" y="139"/>
                      <a:pt x="19" y="140"/>
                      <a:pt x="14" y="140"/>
                    </a:cubicBezTo>
                    <a:cubicBezTo>
                      <a:pt x="9" y="140"/>
                      <a:pt x="6" y="138"/>
                      <a:pt x="3" y="135"/>
                    </a:cubicBezTo>
                    <a:cubicBezTo>
                      <a:pt x="1" y="132"/>
                      <a:pt x="0" y="129"/>
                      <a:pt x="0" y="127"/>
                    </a:cubicBezTo>
                    <a:cubicBezTo>
                      <a:pt x="0" y="13"/>
                      <a:pt x="0" y="13"/>
                      <a:pt x="0" y="13"/>
                    </a:cubicBezTo>
                    <a:cubicBezTo>
                      <a:pt x="0" y="10"/>
                      <a:pt x="1" y="7"/>
                      <a:pt x="4" y="4"/>
                    </a:cubicBezTo>
                    <a:cubicBezTo>
                      <a:pt x="7" y="2"/>
                      <a:pt x="10" y="0"/>
                      <a:pt x="14" y="0"/>
                    </a:cubicBezTo>
                    <a:cubicBezTo>
                      <a:pt x="18" y="0"/>
                      <a:pt x="22" y="1"/>
                      <a:pt x="25" y="4"/>
                    </a:cubicBezTo>
                    <a:cubicBezTo>
                      <a:pt x="28" y="7"/>
                      <a:pt x="29" y="10"/>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0" name="Freeform 13"/>
              <p:cNvSpPr>
                <a:spLocks/>
              </p:cNvSpPr>
              <p:nvPr userDrawn="1"/>
            </p:nvSpPr>
            <p:spPr bwMode="auto">
              <a:xfrm>
                <a:off x="5545138" y="730250"/>
                <a:ext cx="473075" cy="528637"/>
              </a:xfrm>
              <a:custGeom>
                <a:avLst/>
                <a:gdLst>
                  <a:gd name="T0" fmla="*/ 77 w 126"/>
                  <a:gd name="T1" fmla="*/ 26 h 141"/>
                  <a:gd name="T2" fmla="*/ 77 w 126"/>
                  <a:gd name="T3" fmla="*/ 129 h 141"/>
                  <a:gd name="T4" fmla="*/ 74 w 126"/>
                  <a:gd name="T5" fmla="*/ 137 h 141"/>
                  <a:gd name="T6" fmla="*/ 64 w 126"/>
                  <a:gd name="T7" fmla="*/ 141 h 141"/>
                  <a:gd name="T8" fmla="*/ 53 w 126"/>
                  <a:gd name="T9" fmla="*/ 137 h 141"/>
                  <a:gd name="T10" fmla="*/ 48 w 126"/>
                  <a:gd name="T11" fmla="*/ 129 h 141"/>
                  <a:gd name="T12" fmla="*/ 48 w 126"/>
                  <a:gd name="T13" fmla="*/ 26 h 141"/>
                  <a:gd name="T14" fmla="*/ 12 w 126"/>
                  <a:gd name="T15" fmla="*/ 26 h 141"/>
                  <a:gd name="T16" fmla="*/ 4 w 126"/>
                  <a:gd name="T17" fmla="*/ 23 h 141"/>
                  <a:gd name="T18" fmla="*/ 0 w 126"/>
                  <a:gd name="T19" fmla="*/ 13 h 141"/>
                  <a:gd name="T20" fmla="*/ 4 w 126"/>
                  <a:gd name="T21" fmla="*/ 3 h 141"/>
                  <a:gd name="T22" fmla="*/ 12 w 126"/>
                  <a:gd name="T23" fmla="*/ 0 h 141"/>
                  <a:gd name="T24" fmla="*/ 113 w 126"/>
                  <a:gd name="T25" fmla="*/ 0 h 141"/>
                  <a:gd name="T26" fmla="*/ 122 w 126"/>
                  <a:gd name="T27" fmla="*/ 3 h 141"/>
                  <a:gd name="T28" fmla="*/ 126 w 126"/>
                  <a:gd name="T29" fmla="*/ 12 h 141"/>
                  <a:gd name="T30" fmla="*/ 122 w 126"/>
                  <a:gd name="T31" fmla="*/ 22 h 141"/>
                  <a:gd name="T32" fmla="*/ 113 w 126"/>
                  <a:gd name="T33" fmla="*/ 26 h 141"/>
                  <a:gd name="T34" fmla="*/ 77 w 126"/>
                  <a:gd name="T35" fmla="*/ 2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141">
                    <a:moveTo>
                      <a:pt x="77" y="26"/>
                    </a:moveTo>
                    <a:cubicBezTo>
                      <a:pt x="77" y="129"/>
                      <a:pt x="77" y="129"/>
                      <a:pt x="77" y="129"/>
                    </a:cubicBezTo>
                    <a:cubicBezTo>
                      <a:pt x="77" y="131"/>
                      <a:pt x="76" y="134"/>
                      <a:pt x="74" y="137"/>
                    </a:cubicBezTo>
                    <a:cubicBezTo>
                      <a:pt x="72" y="139"/>
                      <a:pt x="69" y="141"/>
                      <a:pt x="64" y="141"/>
                    </a:cubicBezTo>
                    <a:cubicBezTo>
                      <a:pt x="60" y="141"/>
                      <a:pt x="56" y="140"/>
                      <a:pt x="53" y="137"/>
                    </a:cubicBezTo>
                    <a:cubicBezTo>
                      <a:pt x="50" y="135"/>
                      <a:pt x="48" y="132"/>
                      <a:pt x="48" y="129"/>
                    </a:cubicBezTo>
                    <a:cubicBezTo>
                      <a:pt x="48" y="26"/>
                      <a:pt x="48" y="26"/>
                      <a:pt x="48" y="26"/>
                    </a:cubicBezTo>
                    <a:cubicBezTo>
                      <a:pt x="12" y="26"/>
                      <a:pt x="12" y="26"/>
                      <a:pt x="12" y="26"/>
                    </a:cubicBezTo>
                    <a:cubicBezTo>
                      <a:pt x="9" y="26"/>
                      <a:pt x="7" y="25"/>
                      <a:pt x="4" y="23"/>
                    </a:cubicBezTo>
                    <a:cubicBezTo>
                      <a:pt x="1" y="20"/>
                      <a:pt x="0" y="17"/>
                      <a:pt x="0" y="13"/>
                    </a:cubicBezTo>
                    <a:cubicBezTo>
                      <a:pt x="0" y="8"/>
                      <a:pt x="2" y="5"/>
                      <a:pt x="4" y="3"/>
                    </a:cubicBezTo>
                    <a:cubicBezTo>
                      <a:pt x="7" y="1"/>
                      <a:pt x="9" y="0"/>
                      <a:pt x="12" y="0"/>
                    </a:cubicBezTo>
                    <a:cubicBezTo>
                      <a:pt x="113" y="0"/>
                      <a:pt x="113" y="0"/>
                      <a:pt x="113" y="0"/>
                    </a:cubicBezTo>
                    <a:cubicBezTo>
                      <a:pt x="117" y="0"/>
                      <a:pt x="120" y="1"/>
                      <a:pt x="122" y="3"/>
                    </a:cubicBezTo>
                    <a:cubicBezTo>
                      <a:pt x="125" y="6"/>
                      <a:pt x="126" y="9"/>
                      <a:pt x="126" y="12"/>
                    </a:cubicBezTo>
                    <a:cubicBezTo>
                      <a:pt x="126" y="16"/>
                      <a:pt x="125" y="19"/>
                      <a:pt x="122" y="22"/>
                    </a:cubicBezTo>
                    <a:cubicBezTo>
                      <a:pt x="120" y="25"/>
                      <a:pt x="117" y="26"/>
                      <a:pt x="113" y="26"/>
                    </a:cubicBezTo>
                    <a:lnTo>
                      <a:pt x="7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1" name="Freeform 14"/>
              <p:cNvSpPr>
                <a:spLocks noEditPoints="1"/>
              </p:cNvSpPr>
              <p:nvPr userDrawn="1"/>
            </p:nvSpPr>
            <p:spPr bwMode="auto">
              <a:xfrm>
                <a:off x="5954713" y="738188"/>
                <a:ext cx="484188" cy="531812"/>
              </a:xfrm>
              <a:custGeom>
                <a:avLst/>
                <a:gdLst>
                  <a:gd name="T0" fmla="*/ 35 w 129"/>
                  <a:gd name="T1" fmla="*/ 111 h 142"/>
                  <a:gd name="T2" fmla="*/ 26 w 129"/>
                  <a:gd name="T3" fmla="*/ 131 h 142"/>
                  <a:gd name="T4" fmla="*/ 22 w 129"/>
                  <a:gd name="T5" fmla="*/ 139 h 142"/>
                  <a:gd name="T6" fmla="*/ 13 w 129"/>
                  <a:gd name="T7" fmla="*/ 141 h 142"/>
                  <a:gd name="T8" fmla="*/ 3 w 129"/>
                  <a:gd name="T9" fmla="*/ 137 h 142"/>
                  <a:gd name="T10" fmla="*/ 0 w 129"/>
                  <a:gd name="T11" fmla="*/ 130 h 142"/>
                  <a:gd name="T12" fmla="*/ 2 w 129"/>
                  <a:gd name="T13" fmla="*/ 123 h 142"/>
                  <a:gd name="T14" fmla="*/ 36 w 129"/>
                  <a:gd name="T15" fmla="*/ 30 h 142"/>
                  <a:gd name="T16" fmla="*/ 42 w 129"/>
                  <a:gd name="T17" fmla="*/ 16 h 142"/>
                  <a:gd name="T18" fmla="*/ 50 w 129"/>
                  <a:gd name="T19" fmla="*/ 5 h 142"/>
                  <a:gd name="T20" fmla="*/ 65 w 129"/>
                  <a:gd name="T21" fmla="*/ 0 h 142"/>
                  <a:gd name="T22" fmla="*/ 80 w 129"/>
                  <a:gd name="T23" fmla="*/ 3 h 142"/>
                  <a:gd name="T24" fmla="*/ 89 w 129"/>
                  <a:gd name="T25" fmla="*/ 14 h 142"/>
                  <a:gd name="T26" fmla="*/ 96 w 129"/>
                  <a:gd name="T27" fmla="*/ 31 h 142"/>
                  <a:gd name="T28" fmla="*/ 128 w 129"/>
                  <a:gd name="T29" fmla="*/ 122 h 142"/>
                  <a:gd name="T30" fmla="*/ 129 w 129"/>
                  <a:gd name="T31" fmla="*/ 130 h 142"/>
                  <a:gd name="T32" fmla="*/ 126 w 129"/>
                  <a:gd name="T33" fmla="*/ 138 h 142"/>
                  <a:gd name="T34" fmla="*/ 116 w 129"/>
                  <a:gd name="T35" fmla="*/ 142 h 142"/>
                  <a:gd name="T36" fmla="*/ 107 w 129"/>
                  <a:gd name="T37" fmla="*/ 140 h 142"/>
                  <a:gd name="T38" fmla="*/ 103 w 129"/>
                  <a:gd name="T39" fmla="*/ 133 h 142"/>
                  <a:gd name="T40" fmla="*/ 95 w 129"/>
                  <a:gd name="T41" fmla="*/ 111 h 142"/>
                  <a:gd name="T42" fmla="*/ 35 w 129"/>
                  <a:gd name="T43" fmla="*/ 111 h 142"/>
                  <a:gd name="T44" fmla="*/ 86 w 129"/>
                  <a:gd name="T45" fmla="*/ 84 h 142"/>
                  <a:gd name="T46" fmla="*/ 69 w 129"/>
                  <a:gd name="T47" fmla="*/ 30 h 142"/>
                  <a:gd name="T48" fmla="*/ 68 w 129"/>
                  <a:gd name="T49" fmla="*/ 26 h 142"/>
                  <a:gd name="T50" fmla="*/ 66 w 129"/>
                  <a:gd name="T51" fmla="*/ 25 h 142"/>
                  <a:gd name="T52" fmla="*/ 64 w 129"/>
                  <a:gd name="T53" fmla="*/ 27 h 142"/>
                  <a:gd name="T54" fmla="*/ 63 w 129"/>
                  <a:gd name="T55" fmla="*/ 30 h 142"/>
                  <a:gd name="T56" fmla="*/ 44 w 129"/>
                  <a:gd name="T57" fmla="*/ 84 h 142"/>
                  <a:gd name="T58" fmla="*/ 86 w 129"/>
                  <a:gd name="T59" fmla="*/ 8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42">
                    <a:moveTo>
                      <a:pt x="35" y="111"/>
                    </a:moveTo>
                    <a:cubicBezTo>
                      <a:pt x="26" y="131"/>
                      <a:pt x="26" y="131"/>
                      <a:pt x="26" y="131"/>
                    </a:cubicBezTo>
                    <a:cubicBezTo>
                      <a:pt x="25" y="134"/>
                      <a:pt x="24" y="137"/>
                      <a:pt x="22" y="139"/>
                    </a:cubicBezTo>
                    <a:cubicBezTo>
                      <a:pt x="21" y="141"/>
                      <a:pt x="18" y="142"/>
                      <a:pt x="13" y="141"/>
                    </a:cubicBezTo>
                    <a:cubicBezTo>
                      <a:pt x="8" y="141"/>
                      <a:pt x="5" y="140"/>
                      <a:pt x="3" y="137"/>
                    </a:cubicBezTo>
                    <a:cubicBezTo>
                      <a:pt x="1" y="134"/>
                      <a:pt x="0" y="132"/>
                      <a:pt x="0" y="130"/>
                    </a:cubicBezTo>
                    <a:cubicBezTo>
                      <a:pt x="0" y="127"/>
                      <a:pt x="1" y="125"/>
                      <a:pt x="2" y="123"/>
                    </a:cubicBezTo>
                    <a:cubicBezTo>
                      <a:pt x="36" y="30"/>
                      <a:pt x="36" y="30"/>
                      <a:pt x="36" y="30"/>
                    </a:cubicBezTo>
                    <a:cubicBezTo>
                      <a:pt x="38" y="25"/>
                      <a:pt x="40" y="20"/>
                      <a:pt x="42" y="16"/>
                    </a:cubicBezTo>
                    <a:cubicBezTo>
                      <a:pt x="44" y="12"/>
                      <a:pt x="47" y="8"/>
                      <a:pt x="50" y="5"/>
                    </a:cubicBezTo>
                    <a:cubicBezTo>
                      <a:pt x="53" y="2"/>
                      <a:pt x="58" y="1"/>
                      <a:pt x="65" y="0"/>
                    </a:cubicBezTo>
                    <a:cubicBezTo>
                      <a:pt x="71" y="0"/>
                      <a:pt x="76" y="1"/>
                      <a:pt x="80" y="3"/>
                    </a:cubicBezTo>
                    <a:cubicBezTo>
                      <a:pt x="84" y="6"/>
                      <a:pt x="87" y="10"/>
                      <a:pt x="89" y="14"/>
                    </a:cubicBezTo>
                    <a:cubicBezTo>
                      <a:pt x="91" y="19"/>
                      <a:pt x="94" y="25"/>
                      <a:pt x="96" y="31"/>
                    </a:cubicBezTo>
                    <a:cubicBezTo>
                      <a:pt x="128" y="122"/>
                      <a:pt x="128" y="122"/>
                      <a:pt x="128" y="122"/>
                    </a:cubicBezTo>
                    <a:cubicBezTo>
                      <a:pt x="129" y="125"/>
                      <a:pt x="129" y="128"/>
                      <a:pt x="129" y="130"/>
                    </a:cubicBezTo>
                    <a:cubicBezTo>
                      <a:pt x="129" y="133"/>
                      <a:pt x="128" y="135"/>
                      <a:pt x="126" y="138"/>
                    </a:cubicBezTo>
                    <a:cubicBezTo>
                      <a:pt x="123" y="140"/>
                      <a:pt x="120" y="141"/>
                      <a:pt x="116" y="142"/>
                    </a:cubicBezTo>
                    <a:cubicBezTo>
                      <a:pt x="112" y="142"/>
                      <a:pt x="109" y="141"/>
                      <a:pt x="107" y="140"/>
                    </a:cubicBezTo>
                    <a:cubicBezTo>
                      <a:pt x="105" y="138"/>
                      <a:pt x="104" y="136"/>
                      <a:pt x="103" y="133"/>
                    </a:cubicBezTo>
                    <a:cubicBezTo>
                      <a:pt x="95" y="111"/>
                      <a:pt x="95" y="111"/>
                      <a:pt x="95" y="111"/>
                    </a:cubicBezTo>
                    <a:lnTo>
                      <a:pt x="35" y="111"/>
                    </a:lnTo>
                    <a:close/>
                    <a:moveTo>
                      <a:pt x="86" y="84"/>
                    </a:moveTo>
                    <a:cubicBezTo>
                      <a:pt x="69" y="30"/>
                      <a:pt x="69" y="30"/>
                      <a:pt x="69" y="30"/>
                    </a:cubicBezTo>
                    <a:cubicBezTo>
                      <a:pt x="69" y="28"/>
                      <a:pt x="68" y="27"/>
                      <a:pt x="68" y="26"/>
                    </a:cubicBezTo>
                    <a:cubicBezTo>
                      <a:pt x="67" y="25"/>
                      <a:pt x="67" y="25"/>
                      <a:pt x="66" y="25"/>
                    </a:cubicBezTo>
                    <a:cubicBezTo>
                      <a:pt x="66" y="25"/>
                      <a:pt x="65" y="26"/>
                      <a:pt x="64" y="27"/>
                    </a:cubicBezTo>
                    <a:cubicBezTo>
                      <a:pt x="63" y="30"/>
                      <a:pt x="63" y="30"/>
                      <a:pt x="63" y="30"/>
                    </a:cubicBezTo>
                    <a:cubicBezTo>
                      <a:pt x="44" y="84"/>
                      <a:pt x="44" y="84"/>
                      <a:pt x="44" y="84"/>
                    </a:cubicBezTo>
                    <a:lnTo>
                      <a:pt x="8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2" name="Freeform 15"/>
              <p:cNvSpPr>
                <a:spLocks/>
              </p:cNvSpPr>
              <p:nvPr userDrawn="1"/>
            </p:nvSpPr>
            <p:spPr bwMode="auto">
              <a:xfrm>
                <a:off x="6486526" y="741363"/>
                <a:ext cx="442913" cy="520700"/>
              </a:xfrm>
              <a:custGeom>
                <a:avLst/>
                <a:gdLst>
                  <a:gd name="T0" fmla="*/ 37 w 118"/>
                  <a:gd name="T1" fmla="*/ 111 h 139"/>
                  <a:gd name="T2" fmla="*/ 104 w 118"/>
                  <a:gd name="T3" fmla="*/ 111 h 139"/>
                  <a:gd name="T4" fmla="*/ 113 w 118"/>
                  <a:gd name="T5" fmla="*/ 115 h 139"/>
                  <a:gd name="T6" fmla="*/ 118 w 118"/>
                  <a:gd name="T7" fmla="*/ 125 h 139"/>
                  <a:gd name="T8" fmla="*/ 114 w 118"/>
                  <a:gd name="T9" fmla="*/ 135 h 139"/>
                  <a:gd name="T10" fmla="*/ 104 w 118"/>
                  <a:gd name="T11" fmla="*/ 139 h 139"/>
                  <a:gd name="T12" fmla="*/ 28 w 118"/>
                  <a:gd name="T13" fmla="*/ 139 h 139"/>
                  <a:gd name="T14" fmla="*/ 17 w 118"/>
                  <a:gd name="T15" fmla="*/ 137 h 139"/>
                  <a:gd name="T16" fmla="*/ 6 w 118"/>
                  <a:gd name="T17" fmla="*/ 130 h 139"/>
                  <a:gd name="T18" fmla="*/ 1 w 118"/>
                  <a:gd name="T19" fmla="*/ 121 h 139"/>
                  <a:gd name="T20" fmla="*/ 0 w 118"/>
                  <a:gd name="T21" fmla="*/ 111 h 139"/>
                  <a:gd name="T22" fmla="*/ 0 w 118"/>
                  <a:gd name="T23" fmla="*/ 13 h 139"/>
                  <a:gd name="T24" fmla="*/ 4 w 118"/>
                  <a:gd name="T25" fmla="*/ 5 h 139"/>
                  <a:gd name="T26" fmla="*/ 14 w 118"/>
                  <a:gd name="T27" fmla="*/ 1 h 139"/>
                  <a:gd name="T28" fmla="*/ 25 w 118"/>
                  <a:gd name="T29" fmla="*/ 5 h 139"/>
                  <a:gd name="T30" fmla="*/ 29 w 118"/>
                  <a:gd name="T31" fmla="*/ 13 h 139"/>
                  <a:gd name="T32" fmla="*/ 29 w 118"/>
                  <a:gd name="T33" fmla="*/ 103 h 139"/>
                  <a:gd name="T34" fmla="*/ 30 w 118"/>
                  <a:gd name="T35" fmla="*/ 109 h 139"/>
                  <a:gd name="T36" fmla="*/ 32 w 118"/>
                  <a:gd name="T37" fmla="*/ 111 h 139"/>
                  <a:gd name="T38" fmla="*/ 37 w 118"/>
                  <a:gd name="T39" fmla="*/ 11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39">
                    <a:moveTo>
                      <a:pt x="37" y="111"/>
                    </a:moveTo>
                    <a:cubicBezTo>
                      <a:pt x="104" y="111"/>
                      <a:pt x="104" y="111"/>
                      <a:pt x="104" y="111"/>
                    </a:cubicBezTo>
                    <a:cubicBezTo>
                      <a:pt x="107" y="111"/>
                      <a:pt x="110" y="112"/>
                      <a:pt x="113" y="115"/>
                    </a:cubicBezTo>
                    <a:cubicBezTo>
                      <a:pt x="116" y="117"/>
                      <a:pt x="118" y="121"/>
                      <a:pt x="118" y="125"/>
                    </a:cubicBezTo>
                    <a:cubicBezTo>
                      <a:pt x="118" y="129"/>
                      <a:pt x="117" y="132"/>
                      <a:pt x="114" y="135"/>
                    </a:cubicBezTo>
                    <a:cubicBezTo>
                      <a:pt x="111" y="137"/>
                      <a:pt x="108" y="139"/>
                      <a:pt x="104" y="139"/>
                    </a:cubicBezTo>
                    <a:cubicBezTo>
                      <a:pt x="28" y="139"/>
                      <a:pt x="28" y="139"/>
                      <a:pt x="28" y="139"/>
                    </a:cubicBezTo>
                    <a:cubicBezTo>
                      <a:pt x="25" y="139"/>
                      <a:pt x="21" y="138"/>
                      <a:pt x="17" y="137"/>
                    </a:cubicBezTo>
                    <a:cubicBezTo>
                      <a:pt x="12" y="136"/>
                      <a:pt x="8" y="134"/>
                      <a:pt x="6" y="130"/>
                    </a:cubicBezTo>
                    <a:cubicBezTo>
                      <a:pt x="4" y="127"/>
                      <a:pt x="2" y="124"/>
                      <a:pt x="1" y="121"/>
                    </a:cubicBezTo>
                    <a:cubicBezTo>
                      <a:pt x="1" y="119"/>
                      <a:pt x="0" y="115"/>
                      <a:pt x="0" y="111"/>
                    </a:cubicBezTo>
                    <a:cubicBezTo>
                      <a:pt x="0" y="13"/>
                      <a:pt x="0" y="13"/>
                      <a:pt x="0" y="13"/>
                    </a:cubicBezTo>
                    <a:cubicBezTo>
                      <a:pt x="0" y="11"/>
                      <a:pt x="1" y="8"/>
                      <a:pt x="4" y="5"/>
                    </a:cubicBezTo>
                    <a:cubicBezTo>
                      <a:pt x="6" y="2"/>
                      <a:pt x="9" y="1"/>
                      <a:pt x="14" y="1"/>
                    </a:cubicBezTo>
                    <a:cubicBezTo>
                      <a:pt x="19" y="0"/>
                      <a:pt x="22" y="2"/>
                      <a:pt x="25" y="5"/>
                    </a:cubicBezTo>
                    <a:cubicBezTo>
                      <a:pt x="28" y="8"/>
                      <a:pt x="29" y="10"/>
                      <a:pt x="29" y="13"/>
                    </a:cubicBezTo>
                    <a:cubicBezTo>
                      <a:pt x="29" y="103"/>
                      <a:pt x="29" y="103"/>
                      <a:pt x="29" y="103"/>
                    </a:cubicBezTo>
                    <a:cubicBezTo>
                      <a:pt x="29" y="106"/>
                      <a:pt x="29" y="108"/>
                      <a:pt x="30" y="109"/>
                    </a:cubicBezTo>
                    <a:cubicBezTo>
                      <a:pt x="30" y="110"/>
                      <a:pt x="31" y="110"/>
                      <a:pt x="32" y="111"/>
                    </a:cubicBezTo>
                    <a:cubicBezTo>
                      <a:pt x="33" y="111"/>
                      <a:pt x="35" y="111"/>
                      <a:pt x="3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grpSp>
      </p:grpSp>
    </p:spTree>
    <p:extLst>
      <p:ext uri="{BB962C8B-B14F-4D97-AF65-F5344CB8AC3E}">
        <p14:creationId xmlns:p14="http://schemas.microsoft.com/office/powerpoint/2010/main" val="25541355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结束幻灯片">
    <p:spTree>
      <p:nvGrpSpPr>
        <p:cNvPr id="1" name=""/>
        <p:cNvGrpSpPr/>
        <p:nvPr/>
      </p:nvGrpSpPr>
      <p:grpSpPr>
        <a:xfrm>
          <a:off x="0" y="0"/>
          <a:ext cx="0" cy="0"/>
          <a:chOff x="0" y="0"/>
          <a:chExt cx="0" cy="0"/>
        </a:xfrm>
      </p:grpSpPr>
      <p:sp>
        <p:nvSpPr>
          <p:cNvPr id="22" name="矩形 38"/>
          <p:cNvSpPr/>
          <p:nvPr userDrawn="1"/>
        </p:nvSpPr>
        <p:spPr>
          <a:xfrm rot="19800000" flipH="1">
            <a:off x="-57048" y="5648699"/>
            <a:ext cx="2761391" cy="1493595"/>
          </a:xfrm>
          <a:custGeom>
            <a:avLst/>
            <a:gdLst/>
            <a:ahLst/>
            <a:cxnLst/>
            <a:rect l="l" t="t" r="r" b="b"/>
            <a:pathLst>
              <a:path w="2761391" h="1493595">
                <a:moveTo>
                  <a:pt x="0" y="0"/>
                </a:moveTo>
                <a:lnTo>
                  <a:pt x="890965" y="1493415"/>
                </a:lnTo>
                <a:lnTo>
                  <a:pt x="1024460" y="1493595"/>
                </a:lnTo>
                <a:lnTo>
                  <a:pt x="2761391" y="490778"/>
                </a:lnTo>
                <a:lnTo>
                  <a:pt x="247804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
          <p:cNvSpPr/>
          <p:nvPr userDrawn="1"/>
        </p:nvSpPr>
        <p:spPr>
          <a:xfrm rot="19800000" flipH="1">
            <a:off x="2105605" y="2897805"/>
            <a:ext cx="7944632" cy="1496232"/>
          </a:xfrm>
          <a:custGeom>
            <a:avLst/>
            <a:gdLst/>
            <a:ahLst/>
            <a:cxnLst/>
            <a:rect l="l" t="t" r="r" b="b"/>
            <a:pathLst>
              <a:path w="7944632" h="1496232">
                <a:moveTo>
                  <a:pt x="0" y="20"/>
                </a:moveTo>
                <a:lnTo>
                  <a:pt x="863838" y="1496232"/>
                </a:lnTo>
                <a:lnTo>
                  <a:pt x="7944632" y="1496232"/>
                </a:lnTo>
                <a:lnTo>
                  <a:pt x="7030268" y="0"/>
                </a:lnTo>
                <a:close/>
              </a:path>
            </a:pathLst>
          </a:custGeom>
          <a:gradFill>
            <a:gsLst>
              <a:gs pos="0">
                <a:srgbClr val="FFC000"/>
              </a:gs>
              <a:gs pos="100000">
                <a:srgbClr val="FFC000">
                  <a:alpha val="0"/>
                </a:srgbClr>
              </a:gs>
            </a:gsLst>
            <a:lin ang="5400000" scaled="0"/>
          </a:gra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1"/>
          <p:cNvSpPr/>
          <p:nvPr userDrawn="1"/>
        </p:nvSpPr>
        <p:spPr>
          <a:xfrm rot="19800000" flipH="1">
            <a:off x="-945202" y="2716182"/>
            <a:ext cx="11047471" cy="846780"/>
          </a:xfrm>
          <a:custGeom>
            <a:avLst/>
            <a:gdLst/>
            <a:ahLst/>
            <a:cxnLst/>
            <a:rect l="l" t="t" r="r" b="b"/>
            <a:pathLst>
              <a:path w="11047471" h="846780">
                <a:moveTo>
                  <a:pt x="0" y="0"/>
                </a:moveTo>
                <a:lnTo>
                  <a:pt x="488888" y="846780"/>
                </a:lnTo>
                <a:lnTo>
                  <a:pt x="11047471" y="846780"/>
                </a:lnTo>
                <a:lnTo>
                  <a:pt x="10558582" y="0"/>
                </a:lnTo>
                <a:close/>
              </a:path>
            </a:pathLst>
          </a:cu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userDrawn="1"/>
        </p:nvSpPr>
        <p:spPr>
          <a:xfrm rot="9000000" flipH="1">
            <a:off x="3202894" y="4202831"/>
            <a:ext cx="1008952" cy="853728"/>
          </a:xfrm>
          <a:prstGeom prst="triangle">
            <a:avLst/>
          </a:prstGeom>
          <a:gradFill flip="none" rotWithShape="1">
            <a:gsLst>
              <a:gs pos="100000">
                <a:srgbClr val="F0930A">
                  <a:lumMod val="48000"/>
                </a:srgbClr>
              </a:gs>
              <a:gs pos="45000">
                <a:srgbClr val="F0930A"/>
              </a:gs>
            </a:gsLst>
            <a:lin ang="81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userDrawn="1"/>
        </p:nvSpPr>
        <p:spPr>
          <a:xfrm rot="19800000" flipH="1">
            <a:off x="2769789" y="3442309"/>
            <a:ext cx="1008952" cy="853728"/>
          </a:xfrm>
          <a:prstGeom prst="triangle">
            <a:avLst/>
          </a:prstGeom>
          <a:gradFill>
            <a:gsLst>
              <a:gs pos="0">
                <a:srgbClr val="D18009"/>
              </a:gs>
              <a:gs pos="100000">
                <a:srgbClr val="002060"/>
              </a:gs>
            </a:gsLst>
            <a:lin ang="5400000" scaled="0"/>
          </a:gradFill>
          <a:ln>
            <a:noFill/>
          </a:ln>
          <a:effectLst>
            <a:outerShdw blurRad="254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userDrawn="1"/>
        </p:nvSpPr>
        <p:spPr>
          <a:xfrm rot="9000000" flipH="1">
            <a:off x="2321868" y="4706491"/>
            <a:ext cx="1008952" cy="853728"/>
          </a:xfrm>
          <a:prstGeom prst="triangle">
            <a:avLst/>
          </a:prstGeom>
          <a:gradFill>
            <a:gsLst>
              <a:gs pos="82500">
                <a:srgbClr val="92D050"/>
              </a:gs>
              <a:gs pos="0">
                <a:srgbClr val="92D050">
                  <a:alpha val="0"/>
                  <a:lumMod val="100000"/>
                </a:srgbClr>
              </a:gs>
            </a:gsLst>
            <a:lin ang="81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userDrawn="1"/>
        </p:nvSpPr>
        <p:spPr>
          <a:xfrm rot="9000000" flipH="1">
            <a:off x="2287650" y="5722159"/>
            <a:ext cx="1008952" cy="853728"/>
          </a:xfrm>
          <a:prstGeom prst="triangle">
            <a:avLst/>
          </a:prstGeom>
          <a:gradFill flip="none" rotWithShape="1">
            <a:gsLst>
              <a:gs pos="100000">
                <a:srgbClr val="00B0F0"/>
              </a:gs>
              <a:gs pos="0">
                <a:srgbClr val="92D050">
                  <a:alpha val="0"/>
                  <a:lumMod val="100000"/>
                </a:srgbClr>
              </a:gs>
            </a:gsLst>
            <a:lin ang="0" scaled="0"/>
            <a:tileRect/>
          </a:gradFill>
          <a:ln>
            <a:noFill/>
          </a:ln>
          <a:effectLst>
            <a:outerShdw blurRad="254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userDrawn="1"/>
        </p:nvSpPr>
        <p:spPr>
          <a:xfrm rot="19800000" flipH="1">
            <a:off x="1858453" y="4965544"/>
            <a:ext cx="1008952" cy="853728"/>
          </a:xfrm>
          <a:prstGeom prst="triangle">
            <a:avLst/>
          </a:prstGeom>
          <a:gradFill>
            <a:gsLst>
              <a:gs pos="82500">
                <a:srgbClr val="679E2A"/>
              </a:gs>
              <a:gs pos="28000">
                <a:srgbClr val="92D050">
                  <a:alpha val="0"/>
                  <a:lumMod val="100000"/>
                </a:srgbClr>
              </a:gs>
            </a:gsLst>
            <a:lin ang="81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userDrawn="1"/>
        </p:nvCxnSpPr>
        <p:spPr>
          <a:xfrm flipH="1">
            <a:off x="2123196" y="4049487"/>
            <a:ext cx="26238" cy="280800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nvCxnSpPr>
        <p:spPr>
          <a:xfrm flipH="1">
            <a:off x="3055274" y="1883580"/>
            <a:ext cx="6093427" cy="360258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nvCxnSpPr>
        <p:spPr>
          <a:xfrm rot="120000">
            <a:off x="735866" y="4300693"/>
            <a:ext cx="4112520" cy="212883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41" name="标题 1"/>
          <p:cNvSpPr txBox="1">
            <a:spLocks/>
          </p:cNvSpPr>
          <p:nvPr userDrawn="1"/>
        </p:nvSpPr>
        <p:spPr>
          <a:xfrm>
            <a:off x="1248460" y="917848"/>
            <a:ext cx="303550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8000" b="1" kern="1200">
                <a:solidFill>
                  <a:schemeClr val="bg1">
                    <a:lumMod val="50000"/>
                  </a:schemeClr>
                </a:solidFill>
                <a:latin typeface="微软雅黑" pitchFamily="34" charset="-122"/>
                <a:ea typeface="微软雅黑" pitchFamily="34" charset="-122"/>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6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j-cs"/>
              </a:rPr>
              <a:t>谢 谢！</a:t>
            </a:r>
            <a:endParaRPr kumimoji="0" lang="zh-CN" altLang="en-US" sz="66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
        <p:nvSpPr>
          <p:cNvPr id="47" name="TextBox 46"/>
          <p:cNvSpPr txBox="1"/>
          <p:nvPr userDrawn="1"/>
        </p:nvSpPr>
        <p:spPr>
          <a:xfrm rot="19786850">
            <a:off x="2488211" y="1709204"/>
            <a:ext cx="7580031" cy="1714705"/>
          </a:xfrm>
          <a:prstGeom prst="rect">
            <a:avLst/>
          </a:prstGeom>
          <a:noFill/>
          <a:effectLst/>
        </p:spPr>
        <p:txBody>
          <a:bodyPr wrap="square" lIns="91335" tIns="45659" rIns="91335" bIns="45659" rtlCol="0">
            <a:spAutoFit/>
          </a:bodyPr>
          <a:lstStyle/>
          <a:p>
            <a:pPr marL="171264" lvl="1" indent="-264809" algn="ctr" eaLnBrk="0" fontAlgn="base" hangingPunct="0">
              <a:lnSpc>
                <a:spcPct val="150000"/>
              </a:lnSpc>
              <a:spcBef>
                <a:spcPct val="0"/>
              </a:spcBef>
              <a:spcAft>
                <a:spcPct val="0"/>
              </a:spcAft>
              <a:buClr>
                <a:srgbClr val="0000FF"/>
              </a:buClr>
              <a:defRPr/>
            </a:pPr>
            <a:endParaRPr lang="zh-CN" altLang="en-US" sz="3500" b="1" dirty="0" smtClean="0">
              <a:ln w="12700">
                <a:solidFill>
                  <a:schemeClr val="bg1"/>
                </a:solidFill>
              </a:ln>
              <a:solidFill>
                <a:schemeClr val="tx2">
                  <a:lumMod val="75000"/>
                </a:schemeClr>
              </a:solidFill>
              <a:latin typeface="微软雅黑" pitchFamily="34" charset="-122"/>
              <a:ea typeface="微软雅黑" pitchFamily="34" charset="-122"/>
            </a:endParaRPr>
          </a:p>
          <a:p>
            <a:pPr marL="171264" lvl="1" indent="-264809" algn="ctr" eaLnBrk="0" fontAlgn="base" hangingPunct="0">
              <a:lnSpc>
                <a:spcPct val="150000"/>
              </a:lnSpc>
              <a:spcBef>
                <a:spcPct val="0"/>
              </a:spcBef>
              <a:spcAft>
                <a:spcPct val="0"/>
              </a:spcAft>
              <a:buClr>
                <a:srgbClr val="0000FF"/>
              </a:buClr>
              <a:defRPr/>
            </a:pPr>
            <a:r>
              <a:rPr lang="zh-CN" altLang="en-US" sz="4000" b="1" dirty="0" smtClean="0">
                <a:ln w="12700">
                  <a:solidFill>
                    <a:schemeClr val="bg1"/>
                  </a:solidFill>
                </a:ln>
                <a:solidFill>
                  <a:schemeClr val="tx2">
                    <a:lumMod val="75000"/>
                  </a:schemeClr>
                </a:solidFill>
                <a:latin typeface="微软雅黑" pitchFamily="34" charset="-122"/>
                <a:ea typeface="微软雅黑" pitchFamily="34" charset="-122"/>
              </a:rPr>
              <a:t>成就客户价值</a:t>
            </a:r>
            <a:endParaRPr lang="en-US" altLang="zh-CN" sz="4000" b="1" dirty="0">
              <a:ln w="12700">
                <a:solidFill>
                  <a:schemeClr val="bg1"/>
                </a:solidFill>
              </a:ln>
              <a:solidFill>
                <a:schemeClr val="tx2">
                  <a:lumMod val="75000"/>
                </a:schemeClr>
              </a:solidFill>
              <a:latin typeface="微软雅黑" pitchFamily="34" charset="-122"/>
              <a:ea typeface="微软雅黑" pitchFamily="34" charset="-122"/>
            </a:endParaRPr>
          </a:p>
        </p:txBody>
      </p:sp>
      <p:sp>
        <p:nvSpPr>
          <p:cNvPr id="48" name="等腰三角形 10"/>
          <p:cNvSpPr/>
          <p:nvPr userDrawn="1"/>
        </p:nvSpPr>
        <p:spPr>
          <a:xfrm rot="19800000" flipH="1">
            <a:off x="1903743" y="5950090"/>
            <a:ext cx="931000" cy="853728"/>
          </a:xfrm>
          <a:custGeom>
            <a:avLst/>
            <a:gdLst/>
            <a:ahLst/>
            <a:cxnLst/>
            <a:rect l="l" t="t" r="r" b="b"/>
            <a:pathLst>
              <a:path w="931000" h="853728">
                <a:moveTo>
                  <a:pt x="504476" y="0"/>
                </a:moveTo>
                <a:lnTo>
                  <a:pt x="0" y="853728"/>
                </a:lnTo>
                <a:lnTo>
                  <a:pt x="702510" y="853728"/>
                </a:lnTo>
                <a:lnTo>
                  <a:pt x="931000" y="721809"/>
                </a:lnTo>
                <a:close/>
              </a:path>
            </a:pathLst>
          </a:custGeom>
          <a:solidFill>
            <a:schemeClr val="tx2">
              <a:lumMod val="50000"/>
            </a:schemeClr>
          </a:solidFill>
          <a:ln>
            <a:noFill/>
          </a:ln>
          <a:effectLst>
            <a:outerShdw blurRad="50800" dist="762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36"/>
          <p:cNvSpPr/>
          <p:nvPr userDrawn="1"/>
        </p:nvSpPr>
        <p:spPr>
          <a:xfrm rot="19800000" flipH="1">
            <a:off x="-228046" y="5660743"/>
            <a:ext cx="2790940" cy="848859"/>
          </a:xfrm>
          <a:custGeom>
            <a:avLst/>
            <a:gdLst/>
            <a:ahLst/>
            <a:cxnLst/>
            <a:rect l="l" t="t" r="r" b="b"/>
            <a:pathLst>
              <a:path w="2790940" h="848859">
                <a:moveTo>
                  <a:pt x="0" y="0"/>
                </a:moveTo>
                <a:lnTo>
                  <a:pt x="511425" y="848859"/>
                </a:lnTo>
                <a:lnTo>
                  <a:pt x="2222037" y="839595"/>
                </a:lnTo>
                <a:lnTo>
                  <a:pt x="2790940" y="511139"/>
                </a:lnTo>
                <a:lnTo>
                  <a:pt x="2790940" y="506606"/>
                </a:lnTo>
                <a:lnTo>
                  <a:pt x="2498451" y="0"/>
                </a:lnTo>
                <a:close/>
              </a:path>
            </a:pathLst>
          </a:custGeom>
          <a:solidFill>
            <a:schemeClr val="tx2">
              <a:lumMod val="50000"/>
            </a:schemeClr>
          </a:solidFill>
          <a:ln>
            <a:noFill/>
          </a:ln>
          <a:effectLst>
            <a:outerShdw blurRad="50800" dist="762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24"/>
          <p:cNvGrpSpPr/>
          <p:nvPr userDrawn="1"/>
        </p:nvGrpSpPr>
        <p:grpSpPr>
          <a:xfrm>
            <a:off x="5164248" y="4640093"/>
            <a:ext cx="5240400" cy="2040535"/>
            <a:chOff x="1154522" y="4266280"/>
            <a:chExt cx="5240400" cy="2040535"/>
          </a:xfrm>
        </p:grpSpPr>
        <p:sp>
          <p:nvSpPr>
            <p:cNvPr id="26" name="TextBox 22"/>
            <p:cNvSpPr txBox="1"/>
            <p:nvPr userDrawn="1"/>
          </p:nvSpPr>
          <p:spPr>
            <a:xfrm>
              <a:off x="1516600" y="5999038"/>
              <a:ext cx="3384376"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smtClean="0">
                  <a:solidFill>
                    <a:srgbClr val="0070C0"/>
                  </a:solidFill>
                </a:rPr>
                <a:t>www.avicit.com</a:t>
              </a:r>
              <a:endParaRPr lang="zh-CN" altLang="en-US" sz="1400" dirty="0">
                <a:solidFill>
                  <a:srgbClr val="0070C0"/>
                </a:solidFill>
              </a:endParaRPr>
            </a:p>
          </p:txBody>
        </p:sp>
        <p:sp>
          <p:nvSpPr>
            <p:cNvPr id="27" name="标题 1"/>
            <p:cNvSpPr txBox="1">
              <a:spLocks/>
            </p:cNvSpPr>
            <p:nvPr userDrawn="1"/>
          </p:nvSpPr>
          <p:spPr>
            <a:xfrm>
              <a:off x="1588573" y="4266280"/>
              <a:ext cx="4806349" cy="651268"/>
            </a:xfrm>
            <a:prstGeom prst="rect">
              <a:avLst/>
            </a:prstGeom>
          </p:spPr>
          <p:txBody>
            <a:bodyPr vert="horz" lIns="0" tIns="45720" rIns="0" bIns="4572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90000"/>
                </a:lnSpc>
              </a:pPr>
              <a:r>
                <a:rPr lang="zh-CN" altLang="en-US" sz="1600" b="1" dirty="0" smtClean="0">
                  <a:solidFill>
                    <a:srgbClr val="0070C0"/>
                  </a:solidFill>
                  <a:latin typeface="微软雅黑" pitchFamily="34" charset="-122"/>
                  <a:ea typeface="微软雅黑" pitchFamily="34" charset="-122"/>
                </a:rPr>
                <a:t>航空工业信息技术中心（</a:t>
              </a:r>
              <a:r>
                <a:rPr lang="zh-CN" altLang="en-US" sz="1600" b="1" dirty="0">
                  <a:solidFill>
                    <a:srgbClr val="0070C0"/>
                  </a:solidFill>
                  <a:latin typeface="微软雅黑" pitchFamily="34" charset="-122"/>
                  <a:ea typeface="微软雅黑" pitchFamily="34" charset="-122"/>
                </a:rPr>
                <a:t>金航</a:t>
              </a:r>
              <a:r>
                <a:rPr lang="zh-CN" altLang="en-US" sz="1600" b="1" dirty="0" smtClean="0">
                  <a:solidFill>
                    <a:srgbClr val="0070C0"/>
                  </a:solidFill>
                  <a:latin typeface="微软雅黑" pitchFamily="34" charset="-122"/>
                  <a:ea typeface="微软雅黑" pitchFamily="34" charset="-122"/>
                </a:rPr>
                <a:t>数码）</a:t>
              </a:r>
              <a:endParaRPr lang="en-US" altLang="zh-CN" sz="1600" b="1" dirty="0" smtClean="0">
                <a:solidFill>
                  <a:srgbClr val="0070C0"/>
                </a:solidFill>
                <a:latin typeface="微软雅黑" pitchFamily="34" charset="-122"/>
                <a:ea typeface="微软雅黑" pitchFamily="34" charset="-122"/>
              </a:endParaRPr>
            </a:p>
          </p:txBody>
        </p:sp>
        <p:sp>
          <p:nvSpPr>
            <p:cNvPr id="28" name="TextBox 24"/>
            <p:cNvSpPr txBox="1"/>
            <p:nvPr userDrawn="1"/>
          </p:nvSpPr>
          <p:spPr>
            <a:xfrm>
              <a:off x="1516600" y="4833266"/>
              <a:ext cx="4032448"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800"/>
                </a:lnSpc>
              </a:pPr>
              <a:r>
                <a:rPr lang="zh-CN" altLang="en-US" sz="1600" baseline="30000" dirty="0" smtClean="0">
                  <a:solidFill>
                    <a:schemeClr val="bg1"/>
                  </a:solidFill>
                  <a:latin typeface="微软雅黑" pitchFamily="34" charset="-122"/>
                  <a:ea typeface="微软雅黑" pitchFamily="34" charset="-122"/>
                </a:rPr>
                <a:t>地　　址</a:t>
              </a:r>
              <a:r>
                <a:rPr lang="zh-CN" altLang="en-US" sz="1600" baseline="30000" dirty="0">
                  <a:solidFill>
                    <a:schemeClr val="bg1"/>
                  </a:solidFill>
                  <a:latin typeface="微软雅黑" pitchFamily="34" charset="-122"/>
                  <a:ea typeface="微软雅黑" pitchFamily="34" charset="-122"/>
                </a:rPr>
                <a:t>：北京市朝阳</a:t>
              </a:r>
              <a:r>
                <a:rPr lang="zh-CN" altLang="en-US" sz="1600" baseline="30000" dirty="0" smtClean="0">
                  <a:solidFill>
                    <a:schemeClr val="bg1"/>
                  </a:solidFill>
                  <a:latin typeface="微软雅黑" pitchFamily="34" charset="-122"/>
                  <a:ea typeface="微软雅黑" pitchFamily="34" charset="-122"/>
                </a:rPr>
                <a:t>区曙光西里甲</a:t>
              </a:r>
              <a:r>
                <a:rPr lang="en-US" altLang="zh-CN" sz="1600" baseline="30000" dirty="0" smtClean="0">
                  <a:solidFill>
                    <a:schemeClr val="bg1"/>
                  </a:solidFill>
                  <a:latin typeface="微软雅黑" pitchFamily="34" charset="-122"/>
                  <a:ea typeface="微软雅黑" pitchFamily="34" charset="-122"/>
                </a:rPr>
                <a:t>5</a:t>
              </a:r>
              <a:r>
                <a:rPr lang="zh-CN" altLang="en-US" sz="1600" baseline="30000" dirty="0" smtClean="0">
                  <a:solidFill>
                    <a:schemeClr val="bg1"/>
                  </a:solidFill>
                  <a:latin typeface="微软雅黑" pitchFamily="34" charset="-122"/>
                  <a:ea typeface="微软雅黑" pitchFamily="34" charset="-122"/>
                </a:rPr>
                <a:t>号院航空工业大厦</a:t>
              </a:r>
              <a:r>
                <a:rPr lang="en-US" altLang="zh-CN" sz="1600" baseline="30000" dirty="0" smtClean="0">
                  <a:solidFill>
                    <a:schemeClr val="bg1"/>
                  </a:solidFill>
                  <a:latin typeface="微软雅黑" pitchFamily="34" charset="-122"/>
                  <a:ea typeface="微软雅黑" pitchFamily="34" charset="-122"/>
                </a:rPr>
                <a:t>E</a:t>
              </a:r>
              <a:r>
                <a:rPr lang="zh-CN" altLang="en-US" sz="1600" baseline="30000" dirty="0" smtClean="0">
                  <a:solidFill>
                    <a:schemeClr val="bg1"/>
                  </a:solidFill>
                  <a:latin typeface="微软雅黑" pitchFamily="34" charset="-122"/>
                  <a:ea typeface="微软雅黑" pitchFamily="34" charset="-122"/>
                </a:rPr>
                <a:t>座</a:t>
              </a:r>
              <a:endParaRPr lang="en-US" altLang="zh-CN" sz="1600" baseline="30000" dirty="0" smtClean="0">
                <a:solidFill>
                  <a:schemeClr val="bg1"/>
                </a:solidFill>
                <a:latin typeface="微软雅黑" pitchFamily="34" charset="-122"/>
                <a:ea typeface="微软雅黑" pitchFamily="34" charset="-122"/>
              </a:endParaRPr>
            </a:p>
            <a:p>
              <a:pPr>
                <a:lnSpc>
                  <a:spcPts val="1800"/>
                </a:lnSpc>
              </a:pPr>
              <a:r>
                <a:rPr lang="zh-CN" altLang="en-US" sz="1600" baseline="30000" dirty="0" smtClean="0">
                  <a:solidFill>
                    <a:schemeClr val="bg1"/>
                  </a:solidFill>
                  <a:latin typeface="微软雅黑" pitchFamily="34" charset="-122"/>
                  <a:ea typeface="微软雅黑" pitchFamily="34" charset="-122"/>
                </a:rPr>
                <a:t>邮政编码：</a:t>
              </a:r>
              <a:r>
                <a:rPr lang="en-US" altLang="zh-CN" sz="1600" baseline="30000" dirty="0" smtClean="0">
                  <a:solidFill>
                    <a:schemeClr val="bg1"/>
                  </a:solidFill>
                  <a:latin typeface="微软雅黑" pitchFamily="34" charset="-122"/>
                  <a:ea typeface="微软雅黑" pitchFamily="34" charset="-122"/>
                </a:rPr>
                <a:t>100028</a:t>
              </a:r>
              <a:endParaRPr lang="zh-CN" altLang="en-US" sz="1600" baseline="30000" dirty="0" smtClean="0">
                <a:solidFill>
                  <a:schemeClr val="bg1"/>
                </a:solidFill>
                <a:latin typeface="微软雅黑" pitchFamily="34" charset="-122"/>
                <a:ea typeface="微软雅黑" pitchFamily="34" charset="-122"/>
              </a:endParaRPr>
            </a:p>
            <a:p>
              <a:pPr>
                <a:lnSpc>
                  <a:spcPts val="1800"/>
                </a:lnSpc>
              </a:pPr>
              <a:r>
                <a:rPr lang="zh-CN" altLang="en-US" sz="1600" baseline="30000" dirty="0" smtClean="0">
                  <a:solidFill>
                    <a:schemeClr val="bg1"/>
                  </a:solidFill>
                  <a:latin typeface="微软雅黑" pitchFamily="34" charset="-122"/>
                  <a:ea typeface="微软雅黑" pitchFamily="34" charset="-122"/>
                </a:rPr>
                <a:t>联系电话：</a:t>
              </a:r>
              <a:r>
                <a:rPr lang="en-US" altLang="zh-CN" sz="1600" baseline="30000" dirty="0" smtClean="0">
                  <a:solidFill>
                    <a:schemeClr val="bg1"/>
                  </a:solidFill>
                  <a:latin typeface="微软雅黑" pitchFamily="34" charset="-122"/>
                  <a:ea typeface="微软雅黑" pitchFamily="34" charset="-122"/>
                </a:rPr>
                <a:t>010-58355588</a:t>
              </a:r>
              <a:endParaRPr lang="zh-CN" altLang="en-US" sz="1600" baseline="30000" dirty="0" smtClean="0">
                <a:solidFill>
                  <a:schemeClr val="bg1"/>
                </a:solidFill>
                <a:latin typeface="微软雅黑" pitchFamily="34" charset="-122"/>
                <a:ea typeface="微软雅黑" pitchFamily="34" charset="-122"/>
              </a:endParaRPr>
            </a:p>
            <a:p>
              <a:pPr>
                <a:lnSpc>
                  <a:spcPts val="1800"/>
                </a:lnSpc>
              </a:pPr>
              <a:r>
                <a:rPr lang="zh-CN" altLang="en-US" sz="1600" baseline="30000" dirty="0" smtClean="0">
                  <a:solidFill>
                    <a:schemeClr val="bg1"/>
                  </a:solidFill>
                  <a:latin typeface="微软雅黑" pitchFamily="34" charset="-122"/>
                  <a:ea typeface="微软雅黑" pitchFamily="34" charset="-122"/>
                </a:rPr>
                <a:t>传　　真：</a:t>
              </a:r>
              <a:r>
                <a:rPr lang="en-US" altLang="zh-CN" sz="1600" baseline="30000" dirty="0">
                  <a:solidFill>
                    <a:schemeClr val="bg1"/>
                  </a:solidFill>
                  <a:latin typeface="微软雅黑" pitchFamily="34" charset="-122"/>
                  <a:ea typeface="微软雅黑" pitchFamily="34" charset="-122"/>
                </a:rPr>
                <a:t>010-58355100</a:t>
              </a:r>
              <a:endParaRPr lang="zh-CN" altLang="en-US" sz="1600" baseline="30000" dirty="0">
                <a:solidFill>
                  <a:schemeClr val="bg1"/>
                </a:solidFill>
                <a:latin typeface="微软雅黑" pitchFamily="34" charset="-122"/>
                <a:ea typeface="微软雅黑" pitchFamily="34" charset="-122"/>
              </a:endParaRPr>
            </a:p>
          </p:txBody>
        </p:sp>
        <p:sp>
          <p:nvSpPr>
            <p:cNvPr id="29" name="等腰三角形 28"/>
            <p:cNvSpPr/>
            <p:nvPr userDrawn="1"/>
          </p:nvSpPr>
          <p:spPr>
            <a:xfrm rot="5400000">
              <a:off x="1166713" y="4870601"/>
              <a:ext cx="204852" cy="229234"/>
            </a:xfrm>
            <a:prstGeom prst="triangl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8776173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2000"/>
            <a:ext cx="8229600" cy="634082"/>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35E7478-ADE7-4480-A214-01473DFE0029}" type="datetimeFigureOut">
              <a:rPr lang="zh-CN" altLang="en-US" smtClean="0">
                <a:solidFill>
                  <a:prstClr val="black">
                    <a:tint val="75000"/>
                  </a:prstClr>
                </a:solidFill>
              </a:rPr>
              <a:pPr/>
              <a:t>2017/12/20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6EB10F-1DE8-4270-9FD4-8F4CADFE4B4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633517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99592" y="72000"/>
            <a:ext cx="7416823" cy="634082"/>
          </a:xfrm>
        </p:spPr>
        <p:txBody>
          <a:bodyPr/>
          <a:lstStyle/>
          <a:p>
            <a:r>
              <a:rPr lang="zh-CN" altLang="en-US" dirty="0" smtClean="0"/>
              <a:t>单击此处编辑母版标题样式</a:t>
            </a:r>
            <a:endParaRPr lang="zh-CN" altLang="en-US" dirty="0"/>
          </a:p>
        </p:txBody>
      </p:sp>
      <p:sp>
        <p:nvSpPr>
          <p:cNvPr id="7" name="标题 1"/>
          <p:cNvSpPr txBox="1">
            <a:spLocks/>
          </p:cNvSpPr>
          <p:nvPr userDrawn="1"/>
        </p:nvSpPr>
        <p:spPr>
          <a:xfrm>
            <a:off x="457200" y="0"/>
            <a:ext cx="8229600" cy="7647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0" kern="1200" spc="-150">
                <a:solidFill>
                  <a:schemeClr val="tx1">
                    <a:lumMod val="65000"/>
                    <a:lumOff val="35000"/>
                  </a:schemeClr>
                </a:solidFill>
                <a:latin typeface="微软雅黑" pitchFamily="34" charset="-122"/>
                <a:ea typeface="微软雅黑" pitchFamily="34" charset="-122"/>
                <a:cs typeface="+mj-cs"/>
              </a:defRPr>
            </a:lvl1pPr>
          </a:lstStyle>
          <a:p>
            <a:pPr fontAlgn="base">
              <a:spcAft>
                <a:spcPct val="0"/>
              </a:spcAft>
              <a:defRPr/>
            </a:pPr>
            <a:endParaRPr lang="zh-CN" altLang="en-US" sz="4000" kern="0" spc="0" dirty="0">
              <a:solidFill>
                <a:srgbClr val="FFFF00"/>
              </a:solidFill>
              <a:effectLst>
                <a:outerShdw blurRad="38100" dist="38100" dir="2700000" algn="tl">
                  <a:srgbClr val="000000"/>
                </a:outerShdw>
              </a:effectLst>
              <a:latin typeface="Tahoma"/>
              <a:ea typeface="黑体"/>
            </a:endParaRPr>
          </a:p>
        </p:txBody>
      </p:sp>
      <p:grpSp>
        <p:nvGrpSpPr>
          <p:cNvPr id="3" name="组合 15"/>
          <p:cNvGrpSpPr/>
          <p:nvPr userDrawn="1"/>
        </p:nvGrpSpPr>
        <p:grpSpPr>
          <a:xfrm>
            <a:off x="-5346" y="0"/>
            <a:ext cx="1251283" cy="812965"/>
            <a:chOff x="-5346" y="0"/>
            <a:chExt cx="1251283" cy="812965"/>
          </a:xfrm>
        </p:grpSpPr>
        <p:sp>
          <p:nvSpPr>
            <p:cNvPr id="17" name="等腰三角形 16"/>
            <p:cNvSpPr/>
            <p:nvPr/>
          </p:nvSpPr>
          <p:spPr>
            <a:xfrm rot="5400000" flipH="1">
              <a:off x="325744" y="195044"/>
              <a:ext cx="310935" cy="295389"/>
            </a:xfrm>
            <a:prstGeom prst="triangle">
              <a:avLst/>
            </a:prstGeom>
            <a:gradFill flip="none" rotWithShape="1">
              <a:gsLst>
                <a:gs pos="0">
                  <a:srgbClr val="679E2A"/>
                </a:gs>
                <a:gs pos="100000">
                  <a:srgbClr val="679E2A">
                    <a:alpha val="3000"/>
                  </a:srgbClr>
                </a:gs>
              </a:gsLst>
              <a:lin ang="1080000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平行四边形 17"/>
            <p:cNvSpPr/>
            <p:nvPr/>
          </p:nvSpPr>
          <p:spPr>
            <a:xfrm rot="16200000">
              <a:off x="376045" y="288740"/>
              <a:ext cx="773127" cy="275323"/>
            </a:xfrm>
            <a:prstGeom prst="parallelogram">
              <a:avLst>
                <a:gd name="adj" fmla="val 50964"/>
              </a:avLst>
            </a:prstGeom>
            <a:gradFill>
              <a:gsLst>
                <a:gs pos="0">
                  <a:srgbClr val="00B0F0"/>
                </a:gs>
                <a:gs pos="100000">
                  <a:srgbClr val="00206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连接符 18"/>
            <p:cNvCxnSpPr/>
            <p:nvPr/>
          </p:nvCxnSpPr>
          <p:spPr>
            <a:xfrm flipH="1">
              <a:off x="-5346" y="0"/>
              <a:ext cx="1251283" cy="67376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6200000">
              <a:off x="27723" y="197677"/>
              <a:ext cx="310935" cy="295389"/>
            </a:xfrm>
            <a:prstGeom prst="triangle">
              <a:avLst/>
            </a:prstGeom>
            <a:gradFill>
              <a:gsLst>
                <a:gs pos="0">
                  <a:srgbClr val="92D050"/>
                </a:gs>
                <a:gs pos="100000">
                  <a:srgbClr val="92D050">
                    <a:alpha val="0"/>
                  </a:srgbClr>
                </a:gs>
              </a:gsLst>
              <a:lin ang="6000000" scaled="0"/>
            </a:gradFill>
            <a:ln>
              <a:noFill/>
            </a:ln>
            <a:effectLst>
              <a:outerShdw dist="762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16200000">
              <a:off x="314834" y="350794"/>
              <a:ext cx="324020" cy="297377"/>
            </a:xfrm>
            <a:prstGeom prst="triangle">
              <a:avLst/>
            </a:prstGeom>
            <a:gradFill>
              <a:gsLst>
                <a:gs pos="100000">
                  <a:schemeClr val="bg1">
                    <a:alpha val="0"/>
                  </a:schemeClr>
                </a:gs>
                <a:gs pos="0">
                  <a:srgbClr val="FFC0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5400000">
              <a:off x="612414" y="345246"/>
              <a:ext cx="303162" cy="287615"/>
            </a:xfrm>
            <a:prstGeom prst="triangle">
              <a:avLst/>
            </a:prstGeom>
            <a:solidFill>
              <a:schemeClr val="tx2">
                <a:lumMod val="50000"/>
              </a:schemeClr>
            </a:solidFill>
            <a:ln>
              <a:noFill/>
            </a:ln>
            <a:effectLst>
              <a:outerShdw blurRad="50800" dist="381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 name="日期占位符 3"/>
          <p:cNvSpPr>
            <a:spLocks noGrp="1"/>
          </p:cNvSpPr>
          <p:nvPr>
            <p:ph type="dt" sz="half" idx="10"/>
          </p:nvPr>
        </p:nvSpPr>
        <p:spPr/>
        <p:txBody>
          <a:bodyPr/>
          <a:lstStyle/>
          <a:p>
            <a:fld id="{B35E7478-ADE7-4480-A214-01473DFE0029}" type="datetimeFigureOut">
              <a:rPr lang="zh-CN" altLang="en-US" smtClean="0">
                <a:solidFill>
                  <a:prstClr val="black">
                    <a:tint val="75000"/>
                  </a:prstClr>
                </a:solidFill>
              </a:rPr>
              <a:pPr/>
              <a:t>2017/12/20</a:t>
            </a:fld>
            <a:endParaRPr lang="zh-CN" altLang="en-US">
              <a:solidFill>
                <a:prstClr val="black">
                  <a:tint val="75000"/>
                </a:prstClr>
              </a:solidFill>
            </a:endParaRPr>
          </a:p>
        </p:txBody>
      </p:sp>
      <p:grpSp>
        <p:nvGrpSpPr>
          <p:cNvPr id="5" name="组合 12"/>
          <p:cNvGrpSpPr/>
          <p:nvPr userDrawn="1"/>
        </p:nvGrpSpPr>
        <p:grpSpPr>
          <a:xfrm>
            <a:off x="6804248" y="6453336"/>
            <a:ext cx="2099699" cy="334326"/>
            <a:chOff x="6804248" y="6453336"/>
            <a:chExt cx="2099699" cy="334326"/>
          </a:xfrm>
        </p:grpSpPr>
        <p:pic>
          <p:nvPicPr>
            <p:cNvPr id="14" name="图片 13"/>
            <p:cNvPicPr>
              <a:picLocks noChangeAspect="1"/>
            </p:cNvPicPr>
            <p:nvPr userDrawn="1"/>
          </p:nvPicPr>
          <p:blipFill rotWithShape="1">
            <a:blip r:embed="rId2" cstate="print">
              <a:extLst>
                <a:ext uri="{28A0092B-C50C-407E-A947-70E740481C1C}">
                  <a14:useLocalDpi xmlns:a14="http://schemas.microsoft.com/office/drawing/2010/main" val="0"/>
                </a:ext>
              </a:extLst>
            </a:blip>
            <a:srcRect r="71165" b="-8573"/>
            <a:stretch/>
          </p:blipFill>
          <p:spPr>
            <a:xfrm>
              <a:off x="6804248" y="6453336"/>
              <a:ext cx="388585" cy="334326"/>
            </a:xfrm>
            <a:prstGeom prst="rect">
              <a:avLst/>
            </a:prstGeom>
          </p:spPr>
        </p:pic>
        <p:grpSp>
          <p:nvGrpSpPr>
            <p:cNvPr id="6" name="组合 22"/>
            <p:cNvGrpSpPr>
              <a:grpSpLocks noChangeAspect="1"/>
            </p:cNvGrpSpPr>
            <p:nvPr userDrawn="1"/>
          </p:nvGrpSpPr>
          <p:grpSpPr>
            <a:xfrm>
              <a:off x="7239857" y="6537512"/>
              <a:ext cx="1664090" cy="180000"/>
              <a:chOff x="1836738" y="722313"/>
              <a:chExt cx="5092701" cy="550862"/>
            </a:xfrm>
            <a:solidFill>
              <a:schemeClr val="bg1"/>
            </a:solidFill>
          </p:grpSpPr>
          <p:sp>
            <p:nvSpPr>
              <p:cNvPr id="24" name="Freeform 5"/>
              <p:cNvSpPr>
                <a:spLocks noEditPoints="1"/>
              </p:cNvSpPr>
              <p:nvPr userDrawn="1"/>
            </p:nvSpPr>
            <p:spPr bwMode="auto">
              <a:xfrm>
                <a:off x="1836738" y="730250"/>
                <a:ext cx="492125" cy="539750"/>
              </a:xfrm>
              <a:custGeom>
                <a:avLst/>
                <a:gdLst>
                  <a:gd name="T0" fmla="*/ 35 w 131"/>
                  <a:gd name="T1" fmla="*/ 113 h 144"/>
                  <a:gd name="T2" fmla="*/ 26 w 131"/>
                  <a:gd name="T3" fmla="*/ 133 h 144"/>
                  <a:gd name="T4" fmla="*/ 22 w 131"/>
                  <a:gd name="T5" fmla="*/ 141 h 144"/>
                  <a:gd name="T6" fmla="*/ 13 w 131"/>
                  <a:gd name="T7" fmla="*/ 143 h 144"/>
                  <a:gd name="T8" fmla="*/ 3 w 131"/>
                  <a:gd name="T9" fmla="*/ 139 h 144"/>
                  <a:gd name="T10" fmla="*/ 0 w 131"/>
                  <a:gd name="T11" fmla="*/ 132 h 144"/>
                  <a:gd name="T12" fmla="*/ 1 w 131"/>
                  <a:gd name="T13" fmla="*/ 125 h 144"/>
                  <a:gd name="T14" fmla="*/ 36 w 131"/>
                  <a:gd name="T15" fmla="*/ 30 h 144"/>
                  <a:gd name="T16" fmla="*/ 42 w 131"/>
                  <a:gd name="T17" fmla="*/ 16 h 144"/>
                  <a:gd name="T18" fmla="*/ 50 w 131"/>
                  <a:gd name="T19" fmla="*/ 5 h 144"/>
                  <a:gd name="T20" fmla="*/ 66 w 131"/>
                  <a:gd name="T21" fmla="*/ 0 h 144"/>
                  <a:gd name="T22" fmla="*/ 81 w 131"/>
                  <a:gd name="T23" fmla="*/ 3 h 144"/>
                  <a:gd name="T24" fmla="*/ 90 w 131"/>
                  <a:gd name="T25" fmla="*/ 14 h 144"/>
                  <a:gd name="T26" fmla="*/ 97 w 131"/>
                  <a:gd name="T27" fmla="*/ 32 h 144"/>
                  <a:gd name="T28" fmla="*/ 129 w 131"/>
                  <a:gd name="T29" fmla="*/ 124 h 144"/>
                  <a:gd name="T30" fmla="*/ 131 w 131"/>
                  <a:gd name="T31" fmla="*/ 132 h 144"/>
                  <a:gd name="T32" fmla="*/ 127 w 131"/>
                  <a:gd name="T33" fmla="*/ 140 h 144"/>
                  <a:gd name="T34" fmla="*/ 118 w 131"/>
                  <a:gd name="T35" fmla="*/ 144 h 144"/>
                  <a:gd name="T36" fmla="*/ 108 w 131"/>
                  <a:gd name="T37" fmla="*/ 142 h 144"/>
                  <a:gd name="T38" fmla="*/ 104 w 131"/>
                  <a:gd name="T39" fmla="*/ 135 h 144"/>
                  <a:gd name="T40" fmla="*/ 96 w 131"/>
                  <a:gd name="T41" fmla="*/ 113 h 144"/>
                  <a:gd name="T42" fmla="*/ 87 w 131"/>
                  <a:gd name="T43" fmla="*/ 85 h 144"/>
                  <a:gd name="T44" fmla="*/ 70 w 131"/>
                  <a:gd name="T45" fmla="*/ 30 h 144"/>
                  <a:gd name="T46" fmla="*/ 68 w 131"/>
                  <a:gd name="T47" fmla="*/ 26 h 144"/>
                  <a:gd name="T48" fmla="*/ 67 w 131"/>
                  <a:gd name="T49" fmla="*/ 25 h 144"/>
                  <a:gd name="T50" fmla="*/ 65 w 131"/>
                  <a:gd name="T51" fmla="*/ 27 h 144"/>
                  <a:gd name="T52" fmla="*/ 64 w 131"/>
                  <a:gd name="T53" fmla="*/ 30 h 144"/>
                  <a:gd name="T54" fmla="*/ 44 w 131"/>
                  <a:gd name="T55" fmla="*/ 85 h 144"/>
                  <a:gd name="T56" fmla="*/ 87 w 131"/>
                  <a:gd name="T57"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44">
                    <a:moveTo>
                      <a:pt x="35" y="113"/>
                    </a:moveTo>
                    <a:cubicBezTo>
                      <a:pt x="26" y="133"/>
                      <a:pt x="26" y="133"/>
                      <a:pt x="26" y="133"/>
                    </a:cubicBezTo>
                    <a:cubicBezTo>
                      <a:pt x="25" y="136"/>
                      <a:pt x="24" y="139"/>
                      <a:pt x="22" y="141"/>
                    </a:cubicBezTo>
                    <a:cubicBezTo>
                      <a:pt x="21" y="143"/>
                      <a:pt x="17" y="144"/>
                      <a:pt x="13" y="143"/>
                    </a:cubicBezTo>
                    <a:cubicBezTo>
                      <a:pt x="8" y="143"/>
                      <a:pt x="5" y="142"/>
                      <a:pt x="3" y="139"/>
                    </a:cubicBezTo>
                    <a:cubicBezTo>
                      <a:pt x="1" y="136"/>
                      <a:pt x="0" y="134"/>
                      <a:pt x="0" y="132"/>
                    </a:cubicBezTo>
                    <a:cubicBezTo>
                      <a:pt x="0" y="129"/>
                      <a:pt x="0" y="127"/>
                      <a:pt x="1" y="125"/>
                    </a:cubicBezTo>
                    <a:cubicBezTo>
                      <a:pt x="36" y="30"/>
                      <a:pt x="36" y="30"/>
                      <a:pt x="36" y="30"/>
                    </a:cubicBezTo>
                    <a:cubicBezTo>
                      <a:pt x="38" y="25"/>
                      <a:pt x="40" y="21"/>
                      <a:pt x="42" y="16"/>
                    </a:cubicBezTo>
                    <a:cubicBezTo>
                      <a:pt x="44" y="12"/>
                      <a:pt x="47" y="8"/>
                      <a:pt x="50" y="5"/>
                    </a:cubicBezTo>
                    <a:cubicBezTo>
                      <a:pt x="54" y="2"/>
                      <a:pt x="59" y="0"/>
                      <a:pt x="66" y="0"/>
                    </a:cubicBezTo>
                    <a:cubicBezTo>
                      <a:pt x="72" y="0"/>
                      <a:pt x="77" y="1"/>
                      <a:pt x="81" y="3"/>
                    </a:cubicBezTo>
                    <a:cubicBezTo>
                      <a:pt x="85" y="6"/>
                      <a:pt x="88" y="10"/>
                      <a:pt x="90" y="14"/>
                    </a:cubicBezTo>
                    <a:cubicBezTo>
                      <a:pt x="92" y="19"/>
                      <a:pt x="95" y="25"/>
                      <a:pt x="97" y="32"/>
                    </a:cubicBezTo>
                    <a:cubicBezTo>
                      <a:pt x="129" y="124"/>
                      <a:pt x="129" y="124"/>
                      <a:pt x="129" y="124"/>
                    </a:cubicBezTo>
                    <a:cubicBezTo>
                      <a:pt x="130" y="127"/>
                      <a:pt x="131" y="130"/>
                      <a:pt x="131" y="132"/>
                    </a:cubicBezTo>
                    <a:cubicBezTo>
                      <a:pt x="131" y="135"/>
                      <a:pt x="130" y="137"/>
                      <a:pt x="127" y="140"/>
                    </a:cubicBezTo>
                    <a:cubicBezTo>
                      <a:pt x="125" y="142"/>
                      <a:pt x="122" y="143"/>
                      <a:pt x="118" y="144"/>
                    </a:cubicBezTo>
                    <a:cubicBezTo>
                      <a:pt x="114" y="144"/>
                      <a:pt x="110" y="143"/>
                      <a:pt x="108" y="142"/>
                    </a:cubicBezTo>
                    <a:cubicBezTo>
                      <a:pt x="106" y="140"/>
                      <a:pt x="105" y="138"/>
                      <a:pt x="104" y="135"/>
                    </a:cubicBezTo>
                    <a:cubicBezTo>
                      <a:pt x="96" y="113"/>
                      <a:pt x="96" y="113"/>
                      <a:pt x="96" y="113"/>
                    </a:cubicBezTo>
                    <a:moveTo>
                      <a:pt x="87" y="85"/>
                    </a:moveTo>
                    <a:cubicBezTo>
                      <a:pt x="70" y="30"/>
                      <a:pt x="70" y="30"/>
                      <a:pt x="70" y="30"/>
                    </a:cubicBezTo>
                    <a:cubicBezTo>
                      <a:pt x="69" y="29"/>
                      <a:pt x="69" y="27"/>
                      <a:pt x="68" y="26"/>
                    </a:cubicBezTo>
                    <a:cubicBezTo>
                      <a:pt x="68" y="25"/>
                      <a:pt x="67" y="25"/>
                      <a:pt x="67" y="25"/>
                    </a:cubicBezTo>
                    <a:cubicBezTo>
                      <a:pt x="66" y="25"/>
                      <a:pt x="66" y="26"/>
                      <a:pt x="65" y="27"/>
                    </a:cubicBezTo>
                    <a:cubicBezTo>
                      <a:pt x="64" y="30"/>
                      <a:pt x="64" y="30"/>
                      <a:pt x="64" y="30"/>
                    </a:cubicBezTo>
                    <a:cubicBezTo>
                      <a:pt x="44" y="85"/>
                      <a:pt x="44" y="85"/>
                      <a:pt x="44" y="85"/>
                    </a:cubicBezTo>
                    <a:lnTo>
                      <a:pt x="87"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5" name="Freeform 6"/>
              <p:cNvSpPr>
                <a:spLocks/>
              </p:cNvSpPr>
              <p:nvPr userDrawn="1"/>
            </p:nvSpPr>
            <p:spPr bwMode="auto">
              <a:xfrm>
                <a:off x="2279651" y="722313"/>
                <a:ext cx="473075" cy="544512"/>
              </a:xfrm>
              <a:custGeom>
                <a:avLst/>
                <a:gdLst>
                  <a:gd name="T0" fmla="*/ 70 w 126"/>
                  <a:gd name="T1" fmla="*/ 104 h 145"/>
                  <a:gd name="T2" fmla="*/ 96 w 126"/>
                  <a:gd name="T3" fmla="*/ 11 h 145"/>
                  <a:gd name="T4" fmla="*/ 102 w 126"/>
                  <a:gd name="T5" fmla="*/ 2 h 145"/>
                  <a:gd name="T6" fmla="*/ 112 w 126"/>
                  <a:gd name="T7" fmla="*/ 0 h 145"/>
                  <a:gd name="T8" fmla="*/ 122 w 126"/>
                  <a:gd name="T9" fmla="*/ 4 h 145"/>
                  <a:gd name="T10" fmla="*/ 126 w 126"/>
                  <a:gd name="T11" fmla="*/ 13 h 145"/>
                  <a:gd name="T12" fmla="*/ 124 w 126"/>
                  <a:gd name="T13" fmla="*/ 24 h 145"/>
                  <a:gd name="T14" fmla="*/ 92 w 126"/>
                  <a:gd name="T15" fmla="*/ 121 h 145"/>
                  <a:gd name="T16" fmla="*/ 86 w 126"/>
                  <a:gd name="T17" fmla="*/ 133 h 145"/>
                  <a:gd name="T18" fmla="*/ 80 w 126"/>
                  <a:gd name="T19" fmla="*/ 141 h 145"/>
                  <a:gd name="T20" fmla="*/ 66 w 126"/>
                  <a:gd name="T21" fmla="*/ 145 h 145"/>
                  <a:gd name="T22" fmla="*/ 56 w 126"/>
                  <a:gd name="T23" fmla="*/ 142 h 145"/>
                  <a:gd name="T24" fmla="*/ 47 w 126"/>
                  <a:gd name="T25" fmla="*/ 135 h 145"/>
                  <a:gd name="T26" fmla="*/ 42 w 126"/>
                  <a:gd name="T27" fmla="*/ 124 h 145"/>
                  <a:gd name="T28" fmla="*/ 2 w 126"/>
                  <a:gd name="T29" fmla="*/ 23 h 145"/>
                  <a:gd name="T30" fmla="*/ 0 w 126"/>
                  <a:gd name="T31" fmla="*/ 14 h 145"/>
                  <a:gd name="T32" fmla="*/ 1 w 126"/>
                  <a:gd name="T33" fmla="*/ 7 h 145"/>
                  <a:gd name="T34" fmla="*/ 6 w 126"/>
                  <a:gd name="T35" fmla="*/ 2 h 145"/>
                  <a:gd name="T36" fmla="*/ 14 w 126"/>
                  <a:gd name="T37" fmla="*/ 0 h 145"/>
                  <a:gd name="T38" fmla="*/ 22 w 126"/>
                  <a:gd name="T39" fmla="*/ 2 h 145"/>
                  <a:gd name="T40" fmla="*/ 28 w 126"/>
                  <a:gd name="T41" fmla="*/ 10 h 145"/>
                  <a:gd name="T42" fmla="*/ 62 w 126"/>
                  <a:gd name="T43" fmla="*/ 102 h 145"/>
                  <a:gd name="T44" fmla="*/ 64 w 126"/>
                  <a:gd name="T45" fmla="*/ 107 h 145"/>
                  <a:gd name="T46" fmla="*/ 66 w 126"/>
                  <a:gd name="T47" fmla="*/ 110 h 145"/>
                  <a:gd name="T48" fmla="*/ 68 w 126"/>
                  <a:gd name="T49" fmla="*/ 108 h 145"/>
                  <a:gd name="T50" fmla="*/ 70 w 126"/>
                  <a:gd name="T51"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45">
                    <a:moveTo>
                      <a:pt x="70" y="104"/>
                    </a:moveTo>
                    <a:cubicBezTo>
                      <a:pt x="96" y="11"/>
                      <a:pt x="96" y="11"/>
                      <a:pt x="96" y="11"/>
                    </a:cubicBezTo>
                    <a:cubicBezTo>
                      <a:pt x="98" y="7"/>
                      <a:pt x="99" y="4"/>
                      <a:pt x="102" y="2"/>
                    </a:cubicBezTo>
                    <a:cubicBezTo>
                      <a:pt x="105" y="0"/>
                      <a:pt x="108" y="0"/>
                      <a:pt x="112" y="0"/>
                    </a:cubicBezTo>
                    <a:cubicBezTo>
                      <a:pt x="116" y="0"/>
                      <a:pt x="119" y="2"/>
                      <a:pt x="122" y="4"/>
                    </a:cubicBezTo>
                    <a:cubicBezTo>
                      <a:pt x="124" y="7"/>
                      <a:pt x="126" y="10"/>
                      <a:pt x="126" y="13"/>
                    </a:cubicBezTo>
                    <a:cubicBezTo>
                      <a:pt x="126" y="15"/>
                      <a:pt x="125" y="19"/>
                      <a:pt x="124" y="24"/>
                    </a:cubicBezTo>
                    <a:cubicBezTo>
                      <a:pt x="92" y="121"/>
                      <a:pt x="92" y="121"/>
                      <a:pt x="92" y="121"/>
                    </a:cubicBezTo>
                    <a:cubicBezTo>
                      <a:pt x="90" y="126"/>
                      <a:pt x="88" y="130"/>
                      <a:pt x="86" y="133"/>
                    </a:cubicBezTo>
                    <a:cubicBezTo>
                      <a:pt x="85" y="136"/>
                      <a:pt x="82" y="139"/>
                      <a:pt x="80" y="141"/>
                    </a:cubicBezTo>
                    <a:cubicBezTo>
                      <a:pt x="77" y="144"/>
                      <a:pt x="72" y="145"/>
                      <a:pt x="66" y="145"/>
                    </a:cubicBezTo>
                    <a:cubicBezTo>
                      <a:pt x="63" y="145"/>
                      <a:pt x="59" y="144"/>
                      <a:pt x="56" y="142"/>
                    </a:cubicBezTo>
                    <a:cubicBezTo>
                      <a:pt x="52" y="140"/>
                      <a:pt x="50" y="138"/>
                      <a:pt x="47" y="135"/>
                    </a:cubicBezTo>
                    <a:cubicBezTo>
                      <a:pt x="45" y="132"/>
                      <a:pt x="43" y="128"/>
                      <a:pt x="42" y="124"/>
                    </a:cubicBezTo>
                    <a:cubicBezTo>
                      <a:pt x="2" y="23"/>
                      <a:pt x="2" y="23"/>
                      <a:pt x="2" y="23"/>
                    </a:cubicBezTo>
                    <a:cubicBezTo>
                      <a:pt x="0" y="20"/>
                      <a:pt x="0" y="17"/>
                      <a:pt x="0" y="14"/>
                    </a:cubicBezTo>
                    <a:cubicBezTo>
                      <a:pt x="0" y="11"/>
                      <a:pt x="0" y="9"/>
                      <a:pt x="1" y="7"/>
                    </a:cubicBezTo>
                    <a:cubicBezTo>
                      <a:pt x="2" y="5"/>
                      <a:pt x="4" y="3"/>
                      <a:pt x="6" y="2"/>
                    </a:cubicBezTo>
                    <a:cubicBezTo>
                      <a:pt x="8" y="0"/>
                      <a:pt x="11" y="0"/>
                      <a:pt x="14" y="0"/>
                    </a:cubicBezTo>
                    <a:cubicBezTo>
                      <a:pt x="17" y="0"/>
                      <a:pt x="20" y="1"/>
                      <a:pt x="22" y="2"/>
                    </a:cubicBezTo>
                    <a:cubicBezTo>
                      <a:pt x="25" y="4"/>
                      <a:pt x="27" y="7"/>
                      <a:pt x="28" y="10"/>
                    </a:cubicBezTo>
                    <a:cubicBezTo>
                      <a:pt x="62" y="102"/>
                      <a:pt x="62" y="102"/>
                      <a:pt x="62" y="102"/>
                    </a:cubicBezTo>
                    <a:cubicBezTo>
                      <a:pt x="64" y="107"/>
                      <a:pt x="64" y="107"/>
                      <a:pt x="64" y="107"/>
                    </a:cubicBezTo>
                    <a:cubicBezTo>
                      <a:pt x="65" y="109"/>
                      <a:pt x="65" y="110"/>
                      <a:pt x="66" y="110"/>
                    </a:cubicBezTo>
                    <a:cubicBezTo>
                      <a:pt x="67" y="110"/>
                      <a:pt x="67" y="110"/>
                      <a:pt x="68" y="108"/>
                    </a:cubicBezTo>
                    <a:cubicBezTo>
                      <a:pt x="68" y="107"/>
                      <a:pt x="69" y="106"/>
                      <a:pt x="70" y="1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6" name="Freeform 7"/>
              <p:cNvSpPr>
                <a:spLocks/>
              </p:cNvSpPr>
              <p:nvPr userDrawn="1"/>
            </p:nvSpPr>
            <p:spPr bwMode="auto">
              <a:xfrm>
                <a:off x="2841626" y="730250"/>
                <a:ext cx="112713" cy="531812"/>
              </a:xfrm>
              <a:custGeom>
                <a:avLst/>
                <a:gdLst>
                  <a:gd name="T0" fmla="*/ 30 w 30"/>
                  <a:gd name="T1" fmla="*/ 13 h 142"/>
                  <a:gd name="T2" fmla="*/ 30 w 30"/>
                  <a:gd name="T3" fmla="*/ 129 h 142"/>
                  <a:gd name="T4" fmla="*/ 26 w 30"/>
                  <a:gd name="T5" fmla="*/ 138 h 142"/>
                  <a:gd name="T6" fmla="*/ 15 w 30"/>
                  <a:gd name="T7" fmla="*/ 142 h 142"/>
                  <a:gd name="T8" fmla="*/ 4 w 30"/>
                  <a:gd name="T9" fmla="*/ 137 h 142"/>
                  <a:gd name="T10" fmla="*/ 0 w 30"/>
                  <a:gd name="T11" fmla="*/ 129 h 142"/>
                  <a:gd name="T12" fmla="*/ 0 w 30"/>
                  <a:gd name="T13" fmla="*/ 13 h 142"/>
                  <a:gd name="T14" fmla="*/ 5 w 30"/>
                  <a:gd name="T15" fmla="*/ 4 h 142"/>
                  <a:gd name="T16" fmla="*/ 15 w 30"/>
                  <a:gd name="T17" fmla="*/ 0 h 142"/>
                  <a:gd name="T18" fmla="*/ 26 w 30"/>
                  <a:gd name="T19" fmla="*/ 4 h 142"/>
                  <a:gd name="T20" fmla="*/ 30 w 30"/>
                  <a:gd name="T21"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2">
                    <a:moveTo>
                      <a:pt x="30" y="13"/>
                    </a:moveTo>
                    <a:cubicBezTo>
                      <a:pt x="30" y="129"/>
                      <a:pt x="30" y="129"/>
                      <a:pt x="30" y="129"/>
                    </a:cubicBezTo>
                    <a:cubicBezTo>
                      <a:pt x="30" y="132"/>
                      <a:pt x="29" y="135"/>
                      <a:pt x="26" y="138"/>
                    </a:cubicBezTo>
                    <a:cubicBezTo>
                      <a:pt x="24" y="141"/>
                      <a:pt x="20" y="142"/>
                      <a:pt x="15" y="142"/>
                    </a:cubicBezTo>
                    <a:cubicBezTo>
                      <a:pt x="10" y="142"/>
                      <a:pt x="7" y="140"/>
                      <a:pt x="4" y="137"/>
                    </a:cubicBezTo>
                    <a:cubicBezTo>
                      <a:pt x="1" y="134"/>
                      <a:pt x="0" y="131"/>
                      <a:pt x="0" y="129"/>
                    </a:cubicBezTo>
                    <a:cubicBezTo>
                      <a:pt x="0" y="13"/>
                      <a:pt x="0" y="13"/>
                      <a:pt x="0" y="13"/>
                    </a:cubicBezTo>
                    <a:cubicBezTo>
                      <a:pt x="0" y="10"/>
                      <a:pt x="2" y="7"/>
                      <a:pt x="5" y="4"/>
                    </a:cubicBezTo>
                    <a:cubicBezTo>
                      <a:pt x="8" y="1"/>
                      <a:pt x="11" y="0"/>
                      <a:pt x="15" y="0"/>
                    </a:cubicBezTo>
                    <a:cubicBezTo>
                      <a:pt x="19" y="0"/>
                      <a:pt x="23" y="1"/>
                      <a:pt x="26" y="4"/>
                    </a:cubicBezTo>
                    <a:cubicBezTo>
                      <a:pt x="29" y="6"/>
                      <a:pt x="30" y="10"/>
                      <a:pt x="30"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7" name="Freeform 8"/>
              <p:cNvSpPr>
                <a:spLocks/>
              </p:cNvSpPr>
              <p:nvPr userDrawn="1"/>
            </p:nvSpPr>
            <p:spPr bwMode="auto">
              <a:xfrm>
                <a:off x="3048001" y="727075"/>
                <a:ext cx="522288" cy="546100"/>
              </a:xfrm>
              <a:custGeom>
                <a:avLst/>
                <a:gdLst>
                  <a:gd name="T0" fmla="*/ 123 w 139"/>
                  <a:gd name="T1" fmla="*/ 86 h 146"/>
                  <a:gd name="T2" fmla="*/ 134 w 139"/>
                  <a:gd name="T3" fmla="*/ 90 h 146"/>
                  <a:gd name="T4" fmla="*/ 138 w 139"/>
                  <a:gd name="T5" fmla="*/ 98 h 146"/>
                  <a:gd name="T6" fmla="*/ 134 w 139"/>
                  <a:gd name="T7" fmla="*/ 110 h 146"/>
                  <a:gd name="T8" fmla="*/ 118 w 139"/>
                  <a:gd name="T9" fmla="*/ 131 h 146"/>
                  <a:gd name="T10" fmla="*/ 97 w 139"/>
                  <a:gd name="T11" fmla="*/ 142 h 146"/>
                  <a:gd name="T12" fmla="*/ 71 w 139"/>
                  <a:gd name="T13" fmla="*/ 146 h 146"/>
                  <a:gd name="T14" fmla="*/ 46 w 139"/>
                  <a:gd name="T15" fmla="*/ 142 h 146"/>
                  <a:gd name="T16" fmla="*/ 28 w 139"/>
                  <a:gd name="T17" fmla="*/ 133 h 146"/>
                  <a:gd name="T18" fmla="*/ 13 w 139"/>
                  <a:gd name="T19" fmla="*/ 118 h 146"/>
                  <a:gd name="T20" fmla="*/ 4 w 139"/>
                  <a:gd name="T21" fmla="*/ 99 h 146"/>
                  <a:gd name="T22" fmla="*/ 0 w 139"/>
                  <a:gd name="T23" fmla="*/ 77 h 146"/>
                  <a:gd name="T24" fmla="*/ 2 w 139"/>
                  <a:gd name="T25" fmla="*/ 59 h 146"/>
                  <a:gd name="T26" fmla="*/ 10 w 139"/>
                  <a:gd name="T27" fmla="*/ 37 h 146"/>
                  <a:gd name="T28" fmla="*/ 25 w 139"/>
                  <a:gd name="T29" fmla="*/ 19 h 146"/>
                  <a:gd name="T30" fmla="*/ 47 w 139"/>
                  <a:gd name="T31" fmla="*/ 6 h 146"/>
                  <a:gd name="T32" fmla="*/ 72 w 139"/>
                  <a:gd name="T33" fmla="*/ 1 h 146"/>
                  <a:gd name="T34" fmla="*/ 95 w 139"/>
                  <a:gd name="T35" fmla="*/ 4 h 146"/>
                  <a:gd name="T36" fmla="*/ 115 w 139"/>
                  <a:gd name="T37" fmla="*/ 13 h 146"/>
                  <a:gd name="T38" fmla="*/ 130 w 139"/>
                  <a:gd name="T39" fmla="*/ 26 h 146"/>
                  <a:gd name="T40" fmla="*/ 135 w 139"/>
                  <a:gd name="T41" fmla="*/ 37 h 146"/>
                  <a:gd name="T42" fmla="*/ 130 w 139"/>
                  <a:gd name="T43" fmla="*/ 47 h 146"/>
                  <a:gd name="T44" fmla="*/ 120 w 139"/>
                  <a:gd name="T45" fmla="*/ 50 h 146"/>
                  <a:gd name="T46" fmla="*/ 111 w 139"/>
                  <a:gd name="T47" fmla="*/ 46 h 146"/>
                  <a:gd name="T48" fmla="*/ 102 w 139"/>
                  <a:gd name="T49" fmla="*/ 37 h 146"/>
                  <a:gd name="T50" fmla="*/ 90 w 139"/>
                  <a:gd name="T51" fmla="*/ 28 h 146"/>
                  <a:gd name="T52" fmla="*/ 70 w 139"/>
                  <a:gd name="T53" fmla="*/ 25 h 146"/>
                  <a:gd name="T54" fmla="*/ 46 w 139"/>
                  <a:gd name="T55" fmla="*/ 34 h 146"/>
                  <a:gd name="T56" fmla="*/ 33 w 139"/>
                  <a:gd name="T57" fmla="*/ 52 h 146"/>
                  <a:gd name="T58" fmla="*/ 28 w 139"/>
                  <a:gd name="T59" fmla="*/ 75 h 146"/>
                  <a:gd name="T60" fmla="*/ 33 w 139"/>
                  <a:gd name="T61" fmla="*/ 97 h 146"/>
                  <a:gd name="T62" fmla="*/ 47 w 139"/>
                  <a:gd name="T63" fmla="*/ 115 h 146"/>
                  <a:gd name="T64" fmla="*/ 70 w 139"/>
                  <a:gd name="T65" fmla="*/ 123 h 146"/>
                  <a:gd name="T66" fmla="*/ 93 w 139"/>
                  <a:gd name="T67" fmla="*/ 119 h 146"/>
                  <a:gd name="T68" fmla="*/ 104 w 139"/>
                  <a:gd name="T69" fmla="*/ 109 h 146"/>
                  <a:gd name="T70" fmla="*/ 110 w 139"/>
                  <a:gd name="T71" fmla="*/ 101 h 146"/>
                  <a:gd name="T72" fmla="*/ 112 w 139"/>
                  <a:gd name="T73" fmla="*/ 94 h 146"/>
                  <a:gd name="T74" fmla="*/ 117 w 139"/>
                  <a:gd name="T75" fmla="*/ 88 h 146"/>
                  <a:gd name="T76" fmla="*/ 123 w 139"/>
                  <a:gd name="T77" fmla="*/ 8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146">
                    <a:moveTo>
                      <a:pt x="123" y="86"/>
                    </a:moveTo>
                    <a:cubicBezTo>
                      <a:pt x="128" y="86"/>
                      <a:pt x="132" y="87"/>
                      <a:pt x="134" y="90"/>
                    </a:cubicBezTo>
                    <a:cubicBezTo>
                      <a:pt x="137" y="93"/>
                      <a:pt x="138" y="95"/>
                      <a:pt x="138" y="98"/>
                    </a:cubicBezTo>
                    <a:cubicBezTo>
                      <a:pt x="139" y="101"/>
                      <a:pt x="137" y="105"/>
                      <a:pt x="134" y="110"/>
                    </a:cubicBezTo>
                    <a:cubicBezTo>
                      <a:pt x="129" y="119"/>
                      <a:pt x="124" y="126"/>
                      <a:pt x="118" y="131"/>
                    </a:cubicBezTo>
                    <a:cubicBezTo>
                      <a:pt x="113" y="136"/>
                      <a:pt x="106" y="140"/>
                      <a:pt x="97" y="142"/>
                    </a:cubicBezTo>
                    <a:cubicBezTo>
                      <a:pt x="89" y="145"/>
                      <a:pt x="80" y="146"/>
                      <a:pt x="71" y="146"/>
                    </a:cubicBezTo>
                    <a:cubicBezTo>
                      <a:pt x="61" y="146"/>
                      <a:pt x="52" y="144"/>
                      <a:pt x="46" y="142"/>
                    </a:cubicBezTo>
                    <a:cubicBezTo>
                      <a:pt x="39" y="140"/>
                      <a:pt x="33" y="136"/>
                      <a:pt x="28" y="133"/>
                    </a:cubicBezTo>
                    <a:cubicBezTo>
                      <a:pt x="23" y="129"/>
                      <a:pt x="18" y="124"/>
                      <a:pt x="13" y="118"/>
                    </a:cubicBezTo>
                    <a:cubicBezTo>
                      <a:pt x="9" y="113"/>
                      <a:pt x="6" y="106"/>
                      <a:pt x="4" y="99"/>
                    </a:cubicBezTo>
                    <a:cubicBezTo>
                      <a:pt x="1" y="91"/>
                      <a:pt x="0" y="84"/>
                      <a:pt x="0" y="77"/>
                    </a:cubicBezTo>
                    <a:cubicBezTo>
                      <a:pt x="0" y="70"/>
                      <a:pt x="1" y="64"/>
                      <a:pt x="2" y="59"/>
                    </a:cubicBezTo>
                    <a:cubicBezTo>
                      <a:pt x="3" y="51"/>
                      <a:pt x="6" y="44"/>
                      <a:pt x="10" y="37"/>
                    </a:cubicBezTo>
                    <a:cubicBezTo>
                      <a:pt x="13" y="31"/>
                      <a:pt x="18" y="24"/>
                      <a:pt x="25" y="19"/>
                    </a:cubicBezTo>
                    <a:cubicBezTo>
                      <a:pt x="32" y="13"/>
                      <a:pt x="39" y="9"/>
                      <a:pt x="47" y="6"/>
                    </a:cubicBezTo>
                    <a:cubicBezTo>
                      <a:pt x="55" y="3"/>
                      <a:pt x="64" y="1"/>
                      <a:pt x="72" y="1"/>
                    </a:cubicBezTo>
                    <a:cubicBezTo>
                      <a:pt x="81" y="0"/>
                      <a:pt x="89" y="1"/>
                      <a:pt x="95" y="4"/>
                    </a:cubicBezTo>
                    <a:cubicBezTo>
                      <a:pt x="102" y="6"/>
                      <a:pt x="109" y="9"/>
                      <a:pt x="115" y="13"/>
                    </a:cubicBezTo>
                    <a:cubicBezTo>
                      <a:pt x="122" y="17"/>
                      <a:pt x="127" y="21"/>
                      <a:pt x="130" y="26"/>
                    </a:cubicBezTo>
                    <a:cubicBezTo>
                      <a:pt x="134" y="30"/>
                      <a:pt x="135" y="34"/>
                      <a:pt x="135" y="37"/>
                    </a:cubicBezTo>
                    <a:cubicBezTo>
                      <a:pt x="135" y="41"/>
                      <a:pt x="134" y="44"/>
                      <a:pt x="130" y="47"/>
                    </a:cubicBezTo>
                    <a:cubicBezTo>
                      <a:pt x="127" y="50"/>
                      <a:pt x="124" y="51"/>
                      <a:pt x="120" y="50"/>
                    </a:cubicBezTo>
                    <a:cubicBezTo>
                      <a:pt x="117" y="50"/>
                      <a:pt x="114" y="49"/>
                      <a:pt x="111" y="46"/>
                    </a:cubicBezTo>
                    <a:cubicBezTo>
                      <a:pt x="102" y="37"/>
                      <a:pt x="102" y="37"/>
                      <a:pt x="102" y="37"/>
                    </a:cubicBezTo>
                    <a:cubicBezTo>
                      <a:pt x="100" y="34"/>
                      <a:pt x="95" y="31"/>
                      <a:pt x="90" y="28"/>
                    </a:cubicBezTo>
                    <a:cubicBezTo>
                      <a:pt x="84" y="26"/>
                      <a:pt x="78" y="24"/>
                      <a:pt x="70" y="25"/>
                    </a:cubicBezTo>
                    <a:cubicBezTo>
                      <a:pt x="60" y="25"/>
                      <a:pt x="52" y="28"/>
                      <a:pt x="46" y="34"/>
                    </a:cubicBezTo>
                    <a:cubicBezTo>
                      <a:pt x="40" y="39"/>
                      <a:pt x="36" y="45"/>
                      <a:pt x="33" y="52"/>
                    </a:cubicBezTo>
                    <a:cubicBezTo>
                      <a:pt x="30" y="58"/>
                      <a:pt x="29" y="66"/>
                      <a:pt x="28" y="75"/>
                    </a:cubicBezTo>
                    <a:cubicBezTo>
                      <a:pt x="28" y="83"/>
                      <a:pt x="30" y="91"/>
                      <a:pt x="33" y="97"/>
                    </a:cubicBezTo>
                    <a:cubicBezTo>
                      <a:pt x="36" y="104"/>
                      <a:pt x="40" y="110"/>
                      <a:pt x="47" y="115"/>
                    </a:cubicBezTo>
                    <a:cubicBezTo>
                      <a:pt x="53" y="120"/>
                      <a:pt x="61" y="122"/>
                      <a:pt x="70" y="123"/>
                    </a:cubicBezTo>
                    <a:cubicBezTo>
                      <a:pt x="80" y="123"/>
                      <a:pt x="87" y="122"/>
                      <a:pt x="93" y="119"/>
                    </a:cubicBezTo>
                    <a:cubicBezTo>
                      <a:pt x="98" y="115"/>
                      <a:pt x="102" y="112"/>
                      <a:pt x="104" y="109"/>
                    </a:cubicBezTo>
                    <a:cubicBezTo>
                      <a:pt x="107" y="106"/>
                      <a:pt x="109" y="103"/>
                      <a:pt x="110" y="101"/>
                    </a:cubicBezTo>
                    <a:cubicBezTo>
                      <a:pt x="112" y="94"/>
                      <a:pt x="112" y="94"/>
                      <a:pt x="112" y="94"/>
                    </a:cubicBezTo>
                    <a:cubicBezTo>
                      <a:pt x="114" y="91"/>
                      <a:pt x="115" y="89"/>
                      <a:pt x="117" y="88"/>
                    </a:cubicBezTo>
                    <a:cubicBezTo>
                      <a:pt x="118" y="87"/>
                      <a:pt x="120" y="86"/>
                      <a:pt x="12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8" name="Freeform 9"/>
              <p:cNvSpPr>
                <a:spLocks noEditPoints="1"/>
              </p:cNvSpPr>
              <p:nvPr userDrawn="1"/>
            </p:nvSpPr>
            <p:spPr bwMode="auto">
              <a:xfrm>
                <a:off x="4011613" y="741363"/>
                <a:ext cx="484188" cy="520700"/>
              </a:xfrm>
              <a:custGeom>
                <a:avLst/>
                <a:gdLst>
                  <a:gd name="T0" fmla="*/ 0 w 129"/>
                  <a:gd name="T1" fmla="*/ 108 h 139"/>
                  <a:gd name="T2" fmla="*/ 0 w 129"/>
                  <a:gd name="T3" fmla="*/ 27 h 139"/>
                  <a:gd name="T4" fmla="*/ 2 w 129"/>
                  <a:gd name="T5" fmla="*/ 14 h 139"/>
                  <a:gd name="T6" fmla="*/ 8 w 129"/>
                  <a:gd name="T7" fmla="*/ 5 h 139"/>
                  <a:gd name="T8" fmla="*/ 18 w 129"/>
                  <a:gd name="T9" fmla="*/ 1 h 139"/>
                  <a:gd name="T10" fmla="*/ 30 w 129"/>
                  <a:gd name="T11" fmla="*/ 0 h 139"/>
                  <a:gd name="T12" fmla="*/ 52 w 129"/>
                  <a:gd name="T13" fmla="*/ 0 h 139"/>
                  <a:gd name="T14" fmla="*/ 71 w 129"/>
                  <a:gd name="T15" fmla="*/ 2 h 139"/>
                  <a:gd name="T16" fmla="*/ 93 w 129"/>
                  <a:gd name="T17" fmla="*/ 8 h 139"/>
                  <a:gd name="T18" fmla="*/ 113 w 129"/>
                  <a:gd name="T19" fmla="*/ 23 h 139"/>
                  <a:gd name="T20" fmla="*/ 125 w 129"/>
                  <a:gd name="T21" fmla="*/ 44 h 139"/>
                  <a:gd name="T22" fmla="*/ 129 w 129"/>
                  <a:gd name="T23" fmla="*/ 68 h 139"/>
                  <a:gd name="T24" fmla="*/ 126 w 129"/>
                  <a:gd name="T25" fmla="*/ 92 h 139"/>
                  <a:gd name="T26" fmla="*/ 115 w 129"/>
                  <a:gd name="T27" fmla="*/ 114 h 139"/>
                  <a:gd name="T28" fmla="*/ 98 w 129"/>
                  <a:gd name="T29" fmla="*/ 128 h 139"/>
                  <a:gd name="T30" fmla="*/ 80 w 129"/>
                  <a:gd name="T31" fmla="*/ 136 h 139"/>
                  <a:gd name="T32" fmla="*/ 64 w 129"/>
                  <a:gd name="T33" fmla="*/ 138 h 139"/>
                  <a:gd name="T34" fmla="*/ 52 w 129"/>
                  <a:gd name="T35" fmla="*/ 139 h 139"/>
                  <a:gd name="T36" fmla="*/ 26 w 129"/>
                  <a:gd name="T37" fmla="*/ 139 h 139"/>
                  <a:gd name="T38" fmla="*/ 15 w 129"/>
                  <a:gd name="T39" fmla="*/ 138 h 139"/>
                  <a:gd name="T40" fmla="*/ 5 w 129"/>
                  <a:gd name="T41" fmla="*/ 132 h 139"/>
                  <a:gd name="T42" fmla="*/ 1 w 129"/>
                  <a:gd name="T43" fmla="*/ 122 h 139"/>
                  <a:gd name="T44" fmla="*/ 0 w 129"/>
                  <a:gd name="T45" fmla="*/ 108 h 139"/>
                  <a:gd name="T46" fmla="*/ 46 w 129"/>
                  <a:gd name="T47" fmla="*/ 23 h 139"/>
                  <a:gd name="T48" fmla="*/ 35 w 129"/>
                  <a:gd name="T49" fmla="*/ 23 h 139"/>
                  <a:gd name="T50" fmla="*/ 32 w 129"/>
                  <a:gd name="T51" fmla="*/ 23 h 139"/>
                  <a:gd name="T52" fmla="*/ 29 w 129"/>
                  <a:gd name="T53" fmla="*/ 25 h 139"/>
                  <a:gd name="T54" fmla="*/ 27 w 129"/>
                  <a:gd name="T55" fmla="*/ 29 h 139"/>
                  <a:gd name="T56" fmla="*/ 27 w 129"/>
                  <a:gd name="T57" fmla="*/ 110 h 139"/>
                  <a:gd name="T58" fmla="*/ 28 w 129"/>
                  <a:gd name="T59" fmla="*/ 115 h 139"/>
                  <a:gd name="T60" fmla="*/ 34 w 129"/>
                  <a:gd name="T61" fmla="*/ 117 h 139"/>
                  <a:gd name="T62" fmla="*/ 44 w 129"/>
                  <a:gd name="T63" fmla="*/ 117 h 139"/>
                  <a:gd name="T64" fmla="*/ 63 w 129"/>
                  <a:gd name="T65" fmla="*/ 116 h 139"/>
                  <a:gd name="T66" fmla="*/ 76 w 129"/>
                  <a:gd name="T67" fmla="*/ 113 h 139"/>
                  <a:gd name="T68" fmla="*/ 90 w 129"/>
                  <a:gd name="T69" fmla="*/ 103 h 139"/>
                  <a:gd name="T70" fmla="*/ 99 w 129"/>
                  <a:gd name="T71" fmla="*/ 87 h 139"/>
                  <a:gd name="T72" fmla="*/ 101 w 129"/>
                  <a:gd name="T73" fmla="*/ 67 h 139"/>
                  <a:gd name="T74" fmla="*/ 95 w 129"/>
                  <a:gd name="T75" fmla="*/ 43 h 139"/>
                  <a:gd name="T76" fmla="*/ 83 w 129"/>
                  <a:gd name="T77" fmla="*/ 31 h 139"/>
                  <a:gd name="T78" fmla="*/ 68 w 129"/>
                  <a:gd name="T79" fmla="*/ 25 h 139"/>
                  <a:gd name="T80" fmla="*/ 46 w 129"/>
                  <a:gd name="T81"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39">
                    <a:moveTo>
                      <a:pt x="0" y="108"/>
                    </a:moveTo>
                    <a:cubicBezTo>
                      <a:pt x="0" y="27"/>
                      <a:pt x="0" y="27"/>
                      <a:pt x="0" y="27"/>
                    </a:cubicBezTo>
                    <a:cubicBezTo>
                      <a:pt x="0" y="21"/>
                      <a:pt x="1" y="17"/>
                      <a:pt x="2" y="14"/>
                    </a:cubicBezTo>
                    <a:cubicBezTo>
                      <a:pt x="3" y="10"/>
                      <a:pt x="5" y="7"/>
                      <a:pt x="8" y="5"/>
                    </a:cubicBezTo>
                    <a:cubicBezTo>
                      <a:pt x="11" y="3"/>
                      <a:pt x="14" y="1"/>
                      <a:pt x="18" y="1"/>
                    </a:cubicBezTo>
                    <a:cubicBezTo>
                      <a:pt x="22" y="0"/>
                      <a:pt x="26" y="0"/>
                      <a:pt x="30" y="0"/>
                    </a:cubicBezTo>
                    <a:cubicBezTo>
                      <a:pt x="52" y="0"/>
                      <a:pt x="52" y="0"/>
                      <a:pt x="52" y="0"/>
                    </a:cubicBezTo>
                    <a:cubicBezTo>
                      <a:pt x="58" y="0"/>
                      <a:pt x="65" y="1"/>
                      <a:pt x="71" y="2"/>
                    </a:cubicBezTo>
                    <a:cubicBezTo>
                      <a:pt x="78" y="3"/>
                      <a:pt x="85" y="5"/>
                      <a:pt x="93" y="8"/>
                    </a:cubicBezTo>
                    <a:cubicBezTo>
                      <a:pt x="101" y="12"/>
                      <a:pt x="108" y="16"/>
                      <a:pt x="113" y="23"/>
                    </a:cubicBezTo>
                    <a:cubicBezTo>
                      <a:pt x="119" y="29"/>
                      <a:pt x="123" y="36"/>
                      <a:pt x="125" y="44"/>
                    </a:cubicBezTo>
                    <a:cubicBezTo>
                      <a:pt x="128" y="52"/>
                      <a:pt x="129" y="60"/>
                      <a:pt x="129" y="68"/>
                    </a:cubicBezTo>
                    <a:cubicBezTo>
                      <a:pt x="129" y="76"/>
                      <a:pt x="128" y="84"/>
                      <a:pt x="126" y="92"/>
                    </a:cubicBezTo>
                    <a:cubicBezTo>
                      <a:pt x="123" y="101"/>
                      <a:pt x="119" y="109"/>
                      <a:pt x="115" y="114"/>
                    </a:cubicBezTo>
                    <a:cubicBezTo>
                      <a:pt x="110" y="119"/>
                      <a:pt x="104" y="124"/>
                      <a:pt x="98" y="128"/>
                    </a:cubicBezTo>
                    <a:cubicBezTo>
                      <a:pt x="91" y="132"/>
                      <a:pt x="85" y="134"/>
                      <a:pt x="80" y="136"/>
                    </a:cubicBezTo>
                    <a:cubicBezTo>
                      <a:pt x="74" y="137"/>
                      <a:pt x="69" y="138"/>
                      <a:pt x="64" y="138"/>
                    </a:cubicBezTo>
                    <a:cubicBezTo>
                      <a:pt x="59" y="139"/>
                      <a:pt x="56" y="139"/>
                      <a:pt x="52" y="139"/>
                    </a:cubicBezTo>
                    <a:cubicBezTo>
                      <a:pt x="26" y="139"/>
                      <a:pt x="26" y="139"/>
                      <a:pt x="26" y="139"/>
                    </a:cubicBezTo>
                    <a:cubicBezTo>
                      <a:pt x="23" y="139"/>
                      <a:pt x="20" y="139"/>
                      <a:pt x="15" y="138"/>
                    </a:cubicBezTo>
                    <a:cubicBezTo>
                      <a:pt x="11" y="137"/>
                      <a:pt x="7" y="135"/>
                      <a:pt x="5" y="132"/>
                    </a:cubicBezTo>
                    <a:cubicBezTo>
                      <a:pt x="3" y="130"/>
                      <a:pt x="1" y="126"/>
                      <a:pt x="1" y="122"/>
                    </a:cubicBezTo>
                    <a:cubicBezTo>
                      <a:pt x="0" y="117"/>
                      <a:pt x="0" y="113"/>
                      <a:pt x="0" y="108"/>
                    </a:cubicBezTo>
                    <a:close/>
                    <a:moveTo>
                      <a:pt x="46" y="23"/>
                    </a:moveTo>
                    <a:cubicBezTo>
                      <a:pt x="35" y="23"/>
                      <a:pt x="35" y="23"/>
                      <a:pt x="35" y="23"/>
                    </a:cubicBezTo>
                    <a:cubicBezTo>
                      <a:pt x="34" y="23"/>
                      <a:pt x="33" y="23"/>
                      <a:pt x="32" y="23"/>
                    </a:cubicBezTo>
                    <a:cubicBezTo>
                      <a:pt x="30" y="23"/>
                      <a:pt x="29" y="24"/>
                      <a:pt x="29" y="25"/>
                    </a:cubicBezTo>
                    <a:cubicBezTo>
                      <a:pt x="28" y="26"/>
                      <a:pt x="27" y="27"/>
                      <a:pt x="27" y="29"/>
                    </a:cubicBezTo>
                    <a:cubicBezTo>
                      <a:pt x="27" y="110"/>
                      <a:pt x="27" y="110"/>
                      <a:pt x="27" y="110"/>
                    </a:cubicBezTo>
                    <a:cubicBezTo>
                      <a:pt x="27" y="112"/>
                      <a:pt x="28" y="114"/>
                      <a:pt x="28" y="115"/>
                    </a:cubicBezTo>
                    <a:cubicBezTo>
                      <a:pt x="29" y="116"/>
                      <a:pt x="31" y="117"/>
                      <a:pt x="34" y="117"/>
                    </a:cubicBezTo>
                    <a:cubicBezTo>
                      <a:pt x="44" y="117"/>
                      <a:pt x="44" y="117"/>
                      <a:pt x="44" y="117"/>
                    </a:cubicBezTo>
                    <a:cubicBezTo>
                      <a:pt x="53" y="117"/>
                      <a:pt x="59" y="116"/>
                      <a:pt x="63" y="116"/>
                    </a:cubicBezTo>
                    <a:cubicBezTo>
                      <a:pt x="66" y="116"/>
                      <a:pt x="70" y="114"/>
                      <a:pt x="76" y="113"/>
                    </a:cubicBezTo>
                    <a:cubicBezTo>
                      <a:pt x="81" y="111"/>
                      <a:pt x="85" y="107"/>
                      <a:pt x="90" y="103"/>
                    </a:cubicBezTo>
                    <a:cubicBezTo>
                      <a:pt x="94" y="98"/>
                      <a:pt x="97" y="93"/>
                      <a:pt x="99" y="87"/>
                    </a:cubicBezTo>
                    <a:cubicBezTo>
                      <a:pt x="101" y="82"/>
                      <a:pt x="101" y="75"/>
                      <a:pt x="101" y="67"/>
                    </a:cubicBezTo>
                    <a:cubicBezTo>
                      <a:pt x="101" y="57"/>
                      <a:pt x="99" y="49"/>
                      <a:pt x="95" y="43"/>
                    </a:cubicBezTo>
                    <a:cubicBezTo>
                      <a:pt x="92" y="37"/>
                      <a:pt x="88" y="33"/>
                      <a:pt x="83" y="31"/>
                    </a:cubicBezTo>
                    <a:cubicBezTo>
                      <a:pt x="78" y="28"/>
                      <a:pt x="73" y="26"/>
                      <a:pt x="68" y="25"/>
                    </a:cubicBezTo>
                    <a:cubicBezTo>
                      <a:pt x="63" y="24"/>
                      <a:pt x="56" y="23"/>
                      <a:pt x="4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9" name="Freeform 10"/>
              <p:cNvSpPr>
                <a:spLocks/>
              </p:cNvSpPr>
              <p:nvPr userDrawn="1"/>
            </p:nvSpPr>
            <p:spPr bwMode="auto">
              <a:xfrm>
                <a:off x="4581526" y="738188"/>
                <a:ext cx="112713" cy="523875"/>
              </a:xfrm>
              <a:custGeom>
                <a:avLst/>
                <a:gdLst>
                  <a:gd name="T0" fmla="*/ 30 w 30"/>
                  <a:gd name="T1" fmla="*/ 13 h 140"/>
                  <a:gd name="T2" fmla="*/ 30 w 30"/>
                  <a:gd name="T3" fmla="*/ 127 h 140"/>
                  <a:gd name="T4" fmla="*/ 26 w 30"/>
                  <a:gd name="T5" fmla="*/ 136 h 140"/>
                  <a:gd name="T6" fmla="*/ 15 w 30"/>
                  <a:gd name="T7" fmla="*/ 140 h 140"/>
                  <a:gd name="T8" fmla="*/ 4 w 30"/>
                  <a:gd name="T9" fmla="*/ 135 h 140"/>
                  <a:gd name="T10" fmla="*/ 0 w 30"/>
                  <a:gd name="T11" fmla="*/ 127 h 140"/>
                  <a:gd name="T12" fmla="*/ 0 w 30"/>
                  <a:gd name="T13" fmla="*/ 13 h 140"/>
                  <a:gd name="T14" fmla="*/ 5 w 30"/>
                  <a:gd name="T15" fmla="*/ 4 h 140"/>
                  <a:gd name="T16" fmla="*/ 15 w 30"/>
                  <a:gd name="T17" fmla="*/ 0 h 140"/>
                  <a:gd name="T18" fmla="*/ 25 w 30"/>
                  <a:gd name="T19" fmla="*/ 4 h 140"/>
                  <a:gd name="T20" fmla="*/ 30 w 30"/>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0">
                    <a:moveTo>
                      <a:pt x="30" y="13"/>
                    </a:moveTo>
                    <a:cubicBezTo>
                      <a:pt x="30" y="127"/>
                      <a:pt x="30" y="127"/>
                      <a:pt x="30" y="127"/>
                    </a:cubicBezTo>
                    <a:cubicBezTo>
                      <a:pt x="30" y="130"/>
                      <a:pt x="29" y="133"/>
                      <a:pt x="26" y="136"/>
                    </a:cubicBezTo>
                    <a:cubicBezTo>
                      <a:pt x="23" y="139"/>
                      <a:pt x="20" y="140"/>
                      <a:pt x="15" y="140"/>
                    </a:cubicBezTo>
                    <a:cubicBezTo>
                      <a:pt x="10" y="140"/>
                      <a:pt x="6" y="138"/>
                      <a:pt x="4" y="135"/>
                    </a:cubicBezTo>
                    <a:cubicBezTo>
                      <a:pt x="2" y="132"/>
                      <a:pt x="0" y="129"/>
                      <a:pt x="0" y="127"/>
                    </a:cubicBezTo>
                    <a:cubicBezTo>
                      <a:pt x="0" y="13"/>
                      <a:pt x="0" y="13"/>
                      <a:pt x="0" y="13"/>
                    </a:cubicBezTo>
                    <a:cubicBezTo>
                      <a:pt x="0" y="10"/>
                      <a:pt x="2" y="7"/>
                      <a:pt x="5" y="4"/>
                    </a:cubicBezTo>
                    <a:cubicBezTo>
                      <a:pt x="8" y="2"/>
                      <a:pt x="11" y="0"/>
                      <a:pt x="15" y="0"/>
                    </a:cubicBezTo>
                    <a:cubicBezTo>
                      <a:pt x="19" y="0"/>
                      <a:pt x="23" y="1"/>
                      <a:pt x="25" y="4"/>
                    </a:cubicBezTo>
                    <a:cubicBezTo>
                      <a:pt x="28" y="7"/>
                      <a:pt x="30" y="10"/>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0" name="Freeform 11"/>
              <p:cNvSpPr>
                <a:spLocks/>
              </p:cNvSpPr>
              <p:nvPr userDrawn="1"/>
            </p:nvSpPr>
            <p:spPr bwMode="auto">
              <a:xfrm>
                <a:off x="4781551" y="741363"/>
                <a:ext cx="476250" cy="520700"/>
              </a:xfrm>
              <a:custGeom>
                <a:avLst/>
                <a:gdLst>
                  <a:gd name="T0" fmla="*/ 101 w 127"/>
                  <a:gd name="T1" fmla="*/ 128 h 139"/>
                  <a:gd name="T2" fmla="*/ 97 w 127"/>
                  <a:gd name="T3" fmla="*/ 131 h 139"/>
                  <a:gd name="T4" fmla="*/ 88 w 127"/>
                  <a:gd name="T5" fmla="*/ 135 h 139"/>
                  <a:gd name="T6" fmla="*/ 77 w 127"/>
                  <a:gd name="T7" fmla="*/ 138 h 139"/>
                  <a:gd name="T8" fmla="*/ 67 w 127"/>
                  <a:gd name="T9" fmla="*/ 139 h 139"/>
                  <a:gd name="T10" fmla="*/ 46 w 127"/>
                  <a:gd name="T11" fmla="*/ 135 h 139"/>
                  <a:gd name="T12" fmla="*/ 31 w 127"/>
                  <a:gd name="T13" fmla="*/ 129 h 139"/>
                  <a:gd name="T14" fmla="*/ 20 w 127"/>
                  <a:gd name="T15" fmla="*/ 119 h 139"/>
                  <a:gd name="T16" fmla="*/ 9 w 127"/>
                  <a:gd name="T17" fmla="*/ 106 h 139"/>
                  <a:gd name="T18" fmla="*/ 2 w 127"/>
                  <a:gd name="T19" fmla="*/ 89 h 139"/>
                  <a:gd name="T20" fmla="*/ 0 w 127"/>
                  <a:gd name="T21" fmla="*/ 67 h 139"/>
                  <a:gd name="T22" fmla="*/ 2 w 127"/>
                  <a:gd name="T23" fmla="*/ 52 h 139"/>
                  <a:gd name="T24" fmla="*/ 7 w 127"/>
                  <a:gd name="T25" fmla="*/ 36 h 139"/>
                  <a:gd name="T26" fmla="*/ 21 w 127"/>
                  <a:gd name="T27" fmla="*/ 17 h 139"/>
                  <a:gd name="T28" fmla="*/ 43 w 127"/>
                  <a:gd name="T29" fmla="*/ 5 h 139"/>
                  <a:gd name="T30" fmla="*/ 61 w 127"/>
                  <a:gd name="T31" fmla="*/ 0 h 139"/>
                  <a:gd name="T32" fmla="*/ 79 w 127"/>
                  <a:gd name="T33" fmla="*/ 1 h 139"/>
                  <a:gd name="T34" fmla="*/ 98 w 127"/>
                  <a:gd name="T35" fmla="*/ 8 h 139"/>
                  <a:gd name="T36" fmla="*/ 112 w 127"/>
                  <a:gd name="T37" fmla="*/ 18 h 139"/>
                  <a:gd name="T38" fmla="*/ 122 w 127"/>
                  <a:gd name="T39" fmla="*/ 29 h 139"/>
                  <a:gd name="T40" fmla="*/ 126 w 127"/>
                  <a:gd name="T41" fmla="*/ 39 h 139"/>
                  <a:gd name="T42" fmla="*/ 122 w 127"/>
                  <a:gd name="T43" fmla="*/ 46 h 139"/>
                  <a:gd name="T44" fmla="*/ 114 w 127"/>
                  <a:gd name="T45" fmla="*/ 50 h 139"/>
                  <a:gd name="T46" fmla="*/ 107 w 127"/>
                  <a:gd name="T47" fmla="*/ 48 h 139"/>
                  <a:gd name="T48" fmla="*/ 101 w 127"/>
                  <a:gd name="T49" fmla="*/ 42 h 139"/>
                  <a:gd name="T50" fmla="*/ 94 w 127"/>
                  <a:gd name="T51" fmla="*/ 34 h 139"/>
                  <a:gd name="T52" fmla="*/ 82 w 127"/>
                  <a:gd name="T53" fmla="*/ 27 h 139"/>
                  <a:gd name="T54" fmla="*/ 62 w 127"/>
                  <a:gd name="T55" fmla="*/ 23 h 139"/>
                  <a:gd name="T56" fmla="*/ 42 w 127"/>
                  <a:gd name="T57" fmla="*/ 30 h 139"/>
                  <a:gd name="T58" fmla="*/ 29 w 127"/>
                  <a:gd name="T59" fmla="*/ 47 h 139"/>
                  <a:gd name="T60" fmla="*/ 25 w 127"/>
                  <a:gd name="T61" fmla="*/ 67 h 139"/>
                  <a:gd name="T62" fmla="*/ 27 w 127"/>
                  <a:gd name="T63" fmla="*/ 84 h 139"/>
                  <a:gd name="T64" fmla="*/ 35 w 127"/>
                  <a:gd name="T65" fmla="*/ 100 h 139"/>
                  <a:gd name="T66" fmla="*/ 48 w 127"/>
                  <a:gd name="T67" fmla="*/ 112 h 139"/>
                  <a:gd name="T68" fmla="*/ 66 w 127"/>
                  <a:gd name="T69" fmla="*/ 115 h 139"/>
                  <a:gd name="T70" fmla="*/ 83 w 127"/>
                  <a:gd name="T71" fmla="*/ 113 h 139"/>
                  <a:gd name="T72" fmla="*/ 93 w 127"/>
                  <a:gd name="T73" fmla="*/ 108 h 139"/>
                  <a:gd name="T74" fmla="*/ 99 w 127"/>
                  <a:gd name="T75" fmla="*/ 102 h 139"/>
                  <a:gd name="T76" fmla="*/ 103 w 127"/>
                  <a:gd name="T77" fmla="*/ 96 h 139"/>
                  <a:gd name="T78" fmla="*/ 105 w 127"/>
                  <a:gd name="T79" fmla="*/ 93 h 139"/>
                  <a:gd name="T80" fmla="*/ 105 w 127"/>
                  <a:gd name="T81" fmla="*/ 91 h 139"/>
                  <a:gd name="T82" fmla="*/ 104 w 127"/>
                  <a:gd name="T83" fmla="*/ 90 h 139"/>
                  <a:gd name="T84" fmla="*/ 100 w 127"/>
                  <a:gd name="T85" fmla="*/ 89 h 139"/>
                  <a:gd name="T86" fmla="*/ 83 w 127"/>
                  <a:gd name="T87" fmla="*/ 89 h 139"/>
                  <a:gd name="T88" fmla="*/ 76 w 127"/>
                  <a:gd name="T89" fmla="*/ 86 h 139"/>
                  <a:gd name="T90" fmla="*/ 73 w 127"/>
                  <a:gd name="T91" fmla="*/ 78 h 139"/>
                  <a:gd name="T92" fmla="*/ 76 w 127"/>
                  <a:gd name="T93" fmla="*/ 70 h 139"/>
                  <a:gd name="T94" fmla="*/ 83 w 127"/>
                  <a:gd name="T95" fmla="*/ 67 h 139"/>
                  <a:gd name="T96" fmla="*/ 103 w 127"/>
                  <a:gd name="T97" fmla="*/ 67 h 139"/>
                  <a:gd name="T98" fmla="*/ 114 w 127"/>
                  <a:gd name="T99" fmla="*/ 69 h 139"/>
                  <a:gd name="T100" fmla="*/ 123 w 127"/>
                  <a:gd name="T101" fmla="*/ 73 h 139"/>
                  <a:gd name="T102" fmla="*/ 126 w 127"/>
                  <a:gd name="T103" fmla="*/ 80 h 139"/>
                  <a:gd name="T104" fmla="*/ 127 w 127"/>
                  <a:gd name="T105" fmla="*/ 87 h 139"/>
                  <a:gd name="T106" fmla="*/ 127 w 127"/>
                  <a:gd name="T107" fmla="*/ 124 h 139"/>
                  <a:gd name="T108" fmla="*/ 124 w 127"/>
                  <a:gd name="T109" fmla="*/ 132 h 139"/>
                  <a:gd name="T110" fmla="*/ 116 w 127"/>
                  <a:gd name="T111" fmla="*/ 136 h 139"/>
                  <a:gd name="T112" fmla="*/ 108 w 127"/>
                  <a:gd name="T113" fmla="*/ 133 h 139"/>
                  <a:gd name="T114" fmla="*/ 105 w 127"/>
                  <a:gd name="T115" fmla="*/ 127 h 139"/>
                  <a:gd name="T116" fmla="*/ 105 w 127"/>
                  <a:gd name="T117" fmla="*/ 125 h 139"/>
                  <a:gd name="T118" fmla="*/ 101 w 127"/>
                  <a:gd name="T119" fmla="*/ 12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39">
                    <a:moveTo>
                      <a:pt x="101" y="128"/>
                    </a:moveTo>
                    <a:cubicBezTo>
                      <a:pt x="100" y="129"/>
                      <a:pt x="98" y="130"/>
                      <a:pt x="97" y="131"/>
                    </a:cubicBezTo>
                    <a:cubicBezTo>
                      <a:pt x="95" y="132"/>
                      <a:pt x="92" y="133"/>
                      <a:pt x="88" y="135"/>
                    </a:cubicBezTo>
                    <a:cubicBezTo>
                      <a:pt x="84" y="136"/>
                      <a:pt x="80" y="137"/>
                      <a:pt x="77" y="138"/>
                    </a:cubicBezTo>
                    <a:cubicBezTo>
                      <a:pt x="74" y="139"/>
                      <a:pt x="71" y="139"/>
                      <a:pt x="67" y="139"/>
                    </a:cubicBezTo>
                    <a:cubicBezTo>
                      <a:pt x="59" y="139"/>
                      <a:pt x="52" y="138"/>
                      <a:pt x="46" y="135"/>
                    </a:cubicBezTo>
                    <a:cubicBezTo>
                      <a:pt x="40" y="133"/>
                      <a:pt x="35" y="131"/>
                      <a:pt x="31" y="129"/>
                    </a:cubicBezTo>
                    <a:cubicBezTo>
                      <a:pt x="27" y="127"/>
                      <a:pt x="23" y="124"/>
                      <a:pt x="20" y="119"/>
                    </a:cubicBezTo>
                    <a:cubicBezTo>
                      <a:pt x="16" y="115"/>
                      <a:pt x="12" y="111"/>
                      <a:pt x="9" y="106"/>
                    </a:cubicBezTo>
                    <a:cubicBezTo>
                      <a:pt x="6" y="101"/>
                      <a:pt x="4" y="95"/>
                      <a:pt x="2" y="89"/>
                    </a:cubicBezTo>
                    <a:cubicBezTo>
                      <a:pt x="1" y="82"/>
                      <a:pt x="0" y="75"/>
                      <a:pt x="0" y="67"/>
                    </a:cubicBezTo>
                    <a:cubicBezTo>
                      <a:pt x="0" y="62"/>
                      <a:pt x="1" y="57"/>
                      <a:pt x="2" y="52"/>
                    </a:cubicBezTo>
                    <a:cubicBezTo>
                      <a:pt x="2" y="47"/>
                      <a:pt x="4" y="42"/>
                      <a:pt x="7" y="36"/>
                    </a:cubicBezTo>
                    <a:cubicBezTo>
                      <a:pt x="10" y="30"/>
                      <a:pt x="15" y="23"/>
                      <a:pt x="21" y="17"/>
                    </a:cubicBezTo>
                    <a:cubicBezTo>
                      <a:pt x="28" y="11"/>
                      <a:pt x="35" y="7"/>
                      <a:pt x="43" y="5"/>
                    </a:cubicBezTo>
                    <a:cubicBezTo>
                      <a:pt x="50" y="2"/>
                      <a:pt x="56" y="1"/>
                      <a:pt x="61" y="0"/>
                    </a:cubicBezTo>
                    <a:cubicBezTo>
                      <a:pt x="67" y="0"/>
                      <a:pt x="73" y="0"/>
                      <a:pt x="79" y="1"/>
                    </a:cubicBezTo>
                    <a:cubicBezTo>
                      <a:pt x="86" y="2"/>
                      <a:pt x="92" y="5"/>
                      <a:pt x="98" y="8"/>
                    </a:cubicBezTo>
                    <a:cubicBezTo>
                      <a:pt x="103" y="11"/>
                      <a:pt x="108" y="14"/>
                      <a:pt x="112" y="18"/>
                    </a:cubicBezTo>
                    <a:cubicBezTo>
                      <a:pt x="116" y="22"/>
                      <a:pt x="120" y="25"/>
                      <a:pt x="122" y="29"/>
                    </a:cubicBezTo>
                    <a:cubicBezTo>
                      <a:pt x="125" y="32"/>
                      <a:pt x="126" y="36"/>
                      <a:pt x="126" y="39"/>
                    </a:cubicBezTo>
                    <a:cubicBezTo>
                      <a:pt x="125" y="41"/>
                      <a:pt x="124" y="44"/>
                      <a:pt x="122" y="46"/>
                    </a:cubicBezTo>
                    <a:cubicBezTo>
                      <a:pt x="120" y="48"/>
                      <a:pt x="117" y="49"/>
                      <a:pt x="114" y="50"/>
                    </a:cubicBezTo>
                    <a:cubicBezTo>
                      <a:pt x="111" y="50"/>
                      <a:pt x="109" y="49"/>
                      <a:pt x="107" y="48"/>
                    </a:cubicBezTo>
                    <a:cubicBezTo>
                      <a:pt x="105" y="47"/>
                      <a:pt x="103" y="45"/>
                      <a:pt x="101" y="42"/>
                    </a:cubicBezTo>
                    <a:cubicBezTo>
                      <a:pt x="99" y="40"/>
                      <a:pt x="97" y="37"/>
                      <a:pt x="94" y="34"/>
                    </a:cubicBezTo>
                    <a:cubicBezTo>
                      <a:pt x="92" y="32"/>
                      <a:pt x="88" y="29"/>
                      <a:pt x="82" y="27"/>
                    </a:cubicBezTo>
                    <a:cubicBezTo>
                      <a:pt x="77" y="24"/>
                      <a:pt x="70" y="23"/>
                      <a:pt x="62" y="23"/>
                    </a:cubicBezTo>
                    <a:cubicBezTo>
                      <a:pt x="55" y="24"/>
                      <a:pt x="48" y="26"/>
                      <a:pt x="42" y="30"/>
                    </a:cubicBezTo>
                    <a:cubicBezTo>
                      <a:pt x="36" y="34"/>
                      <a:pt x="32" y="40"/>
                      <a:pt x="29" y="47"/>
                    </a:cubicBezTo>
                    <a:cubicBezTo>
                      <a:pt x="26" y="54"/>
                      <a:pt x="25" y="61"/>
                      <a:pt x="25" y="67"/>
                    </a:cubicBezTo>
                    <a:cubicBezTo>
                      <a:pt x="24" y="73"/>
                      <a:pt x="25" y="79"/>
                      <a:pt x="27" y="84"/>
                    </a:cubicBezTo>
                    <a:cubicBezTo>
                      <a:pt x="28" y="90"/>
                      <a:pt x="31" y="95"/>
                      <a:pt x="35" y="100"/>
                    </a:cubicBezTo>
                    <a:cubicBezTo>
                      <a:pt x="38" y="106"/>
                      <a:pt x="43" y="110"/>
                      <a:pt x="48" y="112"/>
                    </a:cubicBezTo>
                    <a:cubicBezTo>
                      <a:pt x="53" y="114"/>
                      <a:pt x="59" y="115"/>
                      <a:pt x="66" y="115"/>
                    </a:cubicBezTo>
                    <a:cubicBezTo>
                      <a:pt x="73" y="115"/>
                      <a:pt x="79" y="115"/>
                      <a:pt x="83" y="113"/>
                    </a:cubicBezTo>
                    <a:cubicBezTo>
                      <a:pt x="87" y="111"/>
                      <a:pt x="90" y="110"/>
                      <a:pt x="93" y="108"/>
                    </a:cubicBezTo>
                    <a:cubicBezTo>
                      <a:pt x="95" y="106"/>
                      <a:pt x="98" y="104"/>
                      <a:pt x="99" y="102"/>
                    </a:cubicBezTo>
                    <a:cubicBezTo>
                      <a:pt x="101" y="100"/>
                      <a:pt x="103" y="98"/>
                      <a:pt x="103" y="96"/>
                    </a:cubicBezTo>
                    <a:cubicBezTo>
                      <a:pt x="105" y="93"/>
                      <a:pt x="105" y="93"/>
                      <a:pt x="105" y="93"/>
                    </a:cubicBezTo>
                    <a:cubicBezTo>
                      <a:pt x="105" y="92"/>
                      <a:pt x="105" y="92"/>
                      <a:pt x="105" y="91"/>
                    </a:cubicBezTo>
                    <a:cubicBezTo>
                      <a:pt x="105" y="90"/>
                      <a:pt x="104" y="90"/>
                      <a:pt x="104" y="90"/>
                    </a:cubicBezTo>
                    <a:cubicBezTo>
                      <a:pt x="103" y="89"/>
                      <a:pt x="102" y="89"/>
                      <a:pt x="100" y="89"/>
                    </a:cubicBezTo>
                    <a:cubicBezTo>
                      <a:pt x="83" y="89"/>
                      <a:pt x="83" y="89"/>
                      <a:pt x="83" y="89"/>
                    </a:cubicBezTo>
                    <a:cubicBezTo>
                      <a:pt x="81" y="89"/>
                      <a:pt x="78" y="88"/>
                      <a:pt x="76" y="86"/>
                    </a:cubicBezTo>
                    <a:cubicBezTo>
                      <a:pt x="74" y="84"/>
                      <a:pt x="73" y="82"/>
                      <a:pt x="73" y="78"/>
                    </a:cubicBezTo>
                    <a:cubicBezTo>
                      <a:pt x="73" y="75"/>
                      <a:pt x="74" y="72"/>
                      <a:pt x="76" y="70"/>
                    </a:cubicBezTo>
                    <a:cubicBezTo>
                      <a:pt x="79" y="68"/>
                      <a:pt x="81" y="67"/>
                      <a:pt x="83" y="67"/>
                    </a:cubicBezTo>
                    <a:cubicBezTo>
                      <a:pt x="103" y="67"/>
                      <a:pt x="103" y="67"/>
                      <a:pt x="103" y="67"/>
                    </a:cubicBezTo>
                    <a:cubicBezTo>
                      <a:pt x="106" y="67"/>
                      <a:pt x="110" y="68"/>
                      <a:pt x="114" y="69"/>
                    </a:cubicBezTo>
                    <a:cubicBezTo>
                      <a:pt x="118" y="69"/>
                      <a:pt x="121" y="71"/>
                      <a:pt x="123" y="73"/>
                    </a:cubicBezTo>
                    <a:cubicBezTo>
                      <a:pt x="124" y="74"/>
                      <a:pt x="126" y="77"/>
                      <a:pt x="126" y="80"/>
                    </a:cubicBezTo>
                    <a:cubicBezTo>
                      <a:pt x="127" y="82"/>
                      <a:pt x="127" y="85"/>
                      <a:pt x="127" y="87"/>
                    </a:cubicBezTo>
                    <a:cubicBezTo>
                      <a:pt x="127" y="124"/>
                      <a:pt x="127" y="124"/>
                      <a:pt x="127" y="124"/>
                    </a:cubicBezTo>
                    <a:cubicBezTo>
                      <a:pt x="127" y="127"/>
                      <a:pt x="126" y="130"/>
                      <a:pt x="124" y="132"/>
                    </a:cubicBezTo>
                    <a:cubicBezTo>
                      <a:pt x="122" y="134"/>
                      <a:pt x="119" y="136"/>
                      <a:pt x="116" y="136"/>
                    </a:cubicBezTo>
                    <a:cubicBezTo>
                      <a:pt x="112" y="136"/>
                      <a:pt x="110" y="135"/>
                      <a:pt x="108" y="133"/>
                    </a:cubicBezTo>
                    <a:cubicBezTo>
                      <a:pt x="105" y="131"/>
                      <a:pt x="104" y="129"/>
                      <a:pt x="105" y="127"/>
                    </a:cubicBezTo>
                    <a:cubicBezTo>
                      <a:pt x="105" y="125"/>
                      <a:pt x="105" y="125"/>
                      <a:pt x="105" y="125"/>
                    </a:cubicBezTo>
                    <a:cubicBezTo>
                      <a:pt x="103" y="126"/>
                      <a:pt x="102" y="127"/>
                      <a:pt x="101"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1" name="Freeform 12"/>
              <p:cNvSpPr>
                <a:spLocks/>
              </p:cNvSpPr>
              <p:nvPr userDrawn="1"/>
            </p:nvSpPr>
            <p:spPr bwMode="auto">
              <a:xfrm>
                <a:off x="5362576" y="738188"/>
                <a:ext cx="107950" cy="523875"/>
              </a:xfrm>
              <a:custGeom>
                <a:avLst/>
                <a:gdLst>
                  <a:gd name="T0" fmla="*/ 29 w 29"/>
                  <a:gd name="T1" fmla="*/ 13 h 140"/>
                  <a:gd name="T2" fmla="*/ 29 w 29"/>
                  <a:gd name="T3" fmla="*/ 127 h 140"/>
                  <a:gd name="T4" fmla="*/ 25 w 29"/>
                  <a:gd name="T5" fmla="*/ 136 h 140"/>
                  <a:gd name="T6" fmla="*/ 14 w 29"/>
                  <a:gd name="T7" fmla="*/ 140 h 140"/>
                  <a:gd name="T8" fmla="*/ 3 w 29"/>
                  <a:gd name="T9" fmla="*/ 135 h 140"/>
                  <a:gd name="T10" fmla="*/ 0 w 29"/>
                  <a:gd name="T11" fmla="*/ 127 h 140"/>
                  <a:gd name="T12" fmla="*/ 0 w 29"/>
                  <a:gd name="T13" fmla="*/ 13 h 140"/>
                  <a:gd name="T14" fmla="*/ 4 w 29"/>
                  <a:gd name="T15" fmla="*/ 4 h 140"/>
                  <a:gd name="T16" fmla="*/ 14 w 29"/>
                  <a:gd name="T17" fmla="*/ 0 h 140"/>
                  <a:gd name="T18" fmla="*/ 25 w 29"/>
                  <a:gd name="T19" fmla="*/ 4 h 140"/>
                  <a:gd name="T20" fmla="*/ 29 w 29"/>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40">
                    <a:moveTo>
                      <a:pt x="29" y="13"/>
                    </a:moveTo>
                    <a:cubicBezTo>
                      <a:pt x="29" y="127"/>
                      <a:pt x="29" y="127"/>
                      <a:pt x="29" y="127"/>
                    </a:cubicBezTo>
                    <a:cubicBezTo>
                      <a:pt x="29" y="130"/>
                      <a:pt x="28" y="133"/>
                      <a:pt x="25" y="136"/>
                    </a:cubicBezTo>
                    <a:cubicBezTo>
                      <a:pt x="23" y="139"/>
                      <a:pt x="19" y="140"/>
                      <a:pt x="14" y="140"/>
                    </a:cubicBezTo>
                    <a:cubicBezTo>
                      <a:pt x="9" y="140"/>
                      <a:pt x="6" y="138"/>
                      <a:pt x="3" y="135"/>
                    </a:cubicBezTo>
                    <a:cubicBezTo>
                      <a:pt x="1" y="132"/>
                      <a:pt x="0" y="129"/>
                      <a:pt x="0" y="127"/>
                    </a:cubicBezTo>
                    <a:cubicBezTo>
                      <a:pt x="0" y="13"/>
                      <a:pt x="0" y="13"/>
                      <a:pt x="0" y="13"/>
                    </a:cubicBezTo>
                    <a:cubicBezTo>
                      <a:pt x="0" y="10"/>
                      <a:pt x="1" y="7"/>
                      <a:pt x="4" y="4"/>
                    </a:cubicBezTo>
                    <a:cubicBezTo>
                      <a:pt x="7" y="2"/>
                      <a:pt x="10" y="0"/>
                      <a:pt x="14" y="0"/>
                    </a:cubicBezTo>
                    <a:cubicBezTo>
                      <a:pt x="18" y="0"/>
                      <a:pt x="22" y="1"/>
                      <a:pt x="25" y="4"/>
                    </a:cubicBezTo>
                    <a:cubicBezTo>
                      <a:pt x="28" y="7"/>
                      <a:pt x="29" y="10"/>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2" name="Freeform 13"/>
              <p:cNvSpPr>
                <a:spLocks/>
              </p:cNvSpPr>
              <p:nvPr userDrawn="1"/>
            </p:nvSpPr>
            <p:spPr bwMode="auto">
              <a:xfrm>
                <a:off x="5545138" y="730250"/>
                <a:ext cx="473075" cy="528637"/>
              </a:xfrm>
              <a:custGeom>
                <a:avLst/>
                <a:gdLst>
                  <a:gd name="T0" fmla="*/ 77 w 126"/>
                  <a:gd name="T1" fmla="*/ 26 h 141"/>
                  <a:gd name="T2" fmla="*/ 77 w 126"/>
                  <a:gd name="T3" fmla="*/ 129 h 141"/>
                  <a:gd name="T4" fmla="*/ 74 w 126"/>
                  <a:gd name="T5" fmla="*/ 137 h 141"/>
                  <a:gd name="T6" fmla="*/ 64 w 126"/>
                  <a:gd name="T7" fmla="*/ 141 h 141"/>
                  <a:gd name="T8" fmla="*/ 53 w 126"/>
                  <a:gd name="T9" fmla="*/ 137 h 141"/>
                  <a:gd name="T10" fmla="*/ 48 w 126"/>
                  <a:gd name="T11" fmla="*/ 129 h 141"/>
                  <a:gd name="T12" fmla="*/ 48 w 126"/>
                  <a:gd name="T13" fmla="*/ 26 h 141"/>
                  <a:gd name="T14" fmla="*/ 12 w 126"/>
                  <a:gd name="T15" fmla="*/ 26 h 141"/>
                  <a:gd name="T16" fmla="*/ 4 w 126"/>
                  <a:gd name="T17" fmla="*/ 23 h 141"/>
                  <a:gd name="T18" fmla="*/ 0 w 126"/>
                  <a:gd name="T19" fmla="*/ 13 h 141"/>
                  <a:gd name="T20" fmla="*/ 4 w 126"/>
                  <a:gd name="T21" fmla="*/ 3 h 141"/>
                  <a:gd name="T22" fmla="*/ 12 w 126"/>
                  <a:gd name="T23" fmla="*/ 0 h 141"/>
                  <a:gd name="T24" fmla="*/ 113 w 126"/>
                  <a:gd name="T25" fmla="*/ 0 h 141"/>
                  <a:gd name="T26" fmla="*/ 122 w 126"/>
                  <a:gd name="T27" fmla="*/ 3 h 141"/>
                  <a:gd name="T28" fmla="*/ 126 w 126"/>
                  <a:gd name="T29" fmla="*/ 12 h 141"/>
                  <a:gd name="T30" fmla="*/ 122 w 126"/>
                  <a:gd name="T31" fmla="*/ 22 h 141"/>
                  <a:gd name="T32" fmla="*/ 113 w 126"/>
                  <a:gd name="T33" fmla="*/ 26 h 141"/>
                  <a:gd name="T34" fmla="*/ 77 w 126"/>
                  <a:gd name="T35" fmla="*/ 2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141">
                    <a:moveTo>
                      <a:pt x="77" y="26"/>
                    </a:moveTo>
                    <a:cubicBezTo>
                      <a:pt x="77" y="129"/>
                      <a:pt x="77" y="129"/>
                      <a:pt x="77" y="129"/>
                    </a:cubicBezTo>
                    <a:cubicBezTo>
                      <a:pt x="77" y="131"/>
                      <a:pt x="76" y="134"/>
                      <a:pt x="74" y="137"/>
                    </a:cubicBezTo>
                    <a:cubicBezTo>
                      <a:pt x="72" y="139"/>
                      <a:pt x="69" y="141"/>
                      <a:pt x="64" y="141"/>
                    </a:cubicBezTo>
                    <a:cubicBezTo>
                      <a:pt x="60" y="141"/>
                      <a:pt x="56" y="140"/>
                      <a:pt x="53" y="137"/>
                    </a:cubicBezTo>
                    <a:cubicBezTo>
                      <a:pt x="50" y="135"/>
                      <a:pt x="48" y="132"/>
                      <a:pt x="48" y="129"/>
                    </a:cubicBezTo>
                    <a:cubicBezTo>
                      <a:pt x="48" y="26"/>
                      <a:pt x="48" y="26"/>
                      <a:pt x="48" y="26"/>
                    </a:cubicBezTo>
                    <a:cubicBezTo>
                      <a:pt x="12" y="26"/>
                      <a:pt x="12" y="26"/>
                      <a:pt x="12" y="26"/>
                    </a:cubicBezTo>
                    <a:cubicBezTo>
                      <a:pt x="9" y="26"/>
                      <a:pt x="7" y="25"/>
                      <a:pt x="4" y="23"/>
                    </a:cubicBezTo>
                    <a:cubicBezTo>
                      <a:pt x="1" y="20"/>
                      <a:pt x="0" y="17"/>
                      <a:pt x="0" y="13"/>
                    </a:cubicBezTo>
                    <a:cubicBezTo>
                      <a:pt x="0" y="8"/>
                      <a:pt x="2" y="5"/>
                      <a:pt x="4" y="3"/>
                    </a:cubicBezTo>
                    <a:cubicBezTo>
                      <a:pt x="7" y="1"/>
                      <a:pt x="9" y="0"/>
                      <a:pt x="12" y="0"/>
                    </a:cubicBezTo>
                    <a:cubicBezTo>
                      <a:pt x="113" y="0"/>
                      <a:pt x="113" y="0"/>
                      <a:pt x="113" y="0"/>
                    </a:cubicBezTo>
                    <a:cubicBezTo>
                      <a:pt x="117" y="0"/>
                      <a:pt x="120" y="1"/>
                      <a:pt x="122" y="3"/>
                    </a:cubicBezTo>
                    <a:cubicBezTo>
                      <a:pt x="125" y="6"/>
                      <a:pt x="126" y="9"/>
                      <a:pt x="126" y="12"/>
                    </a:cubicBezTo>
                    <a:cubicBezTo>
                      <a:pt x="126" y="16"/>
                      <a:pt x="125" y="19"/>
                      <a:pt x="122" y="22"/>
                    </a:cubicBezTo>
                    <a:cubicBezTo>
                      <a:pt x="120" y="25"/>
                      <a:pt x="117" y="26"/>
                      <a:pt x="113" y="26"/>
                    </a:cubicBezTo>
                    <a:lnTo>
                      <a:pt x="7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3" name="Freeform 14"/>
              <p:cNvSpPr>
                <a:spLocks noEditPoints="1"/>
              </p:cNvSpPr>
              <p:nvPr userDrawn="1"/>
            </p:nvSpPr>
            <p:spPr bwMode="auto">
              <a:xfrm>
                <a:off x="5954713" y="738188"/>
                <a:ext cx="484188" cy="531812"/>
              </a:xfrm>
              <a:custGeom>
                <a:avLst/>
                <a:gdLst>
                  <a:gd name="T0" fmla="*/ 35 w 129"/>
                  <a:gd name="T1" fmla="*/ 111 h 142"/>
                  <a:gd name="T2" fmla="*/ 26 w 129"/>
                  <a:gd name="T3" fmla="*/ 131 h 142"/>
                  <a:gd name="T4" fmla="*/ 22 w 129"/>
                  <a:gd name="T5" fmla="*/ 139 h 142"/>
                  <a:gd name="T6" fmla="*/ 13 w 129"/>
                  <a:gd name="T7" fmla="*/ 141 h 142"/>
                  <a:gd name="T8" fmla="*/ 3 w 129"/>
                  <a:gd name="T9" fmla="*/ 137 h 142"/>
                  <a:gd name="T10" fmla="*/ 0 w 129"/>
                  <a:gd name="T11" fmla="*/ 130 h 142"/>
                  <a:gd name="T12" fmla="*/ 2 w 129"/>
                  <a:gd name="T13" fmla="*/ 123 h 142"/>
                  <a:gd name="T14" fmla="*/ 36 w 129"/>
                  <a:gd name="T15" fmla="*/ 30 h 142"/>
                  <a:gd name="T16" fmla="*/ 42 w 129"/>
                  <a:gd name="T17" fmla="*/ 16 h 142"/>
                  <a:gd name="T18" fmla="*/ 50 w 129"/>
                  <a:gd name="T19" fmla="*/ 5 h 142"/>
                  <a:gd name="T20" fmla="*/ 65 w 129"/>
                  <a:gd name="T21" fmla="*/ 0 h 142"/>
                  <a:gd name="T22" fmla="*/ 80 w 129"/>
                  <a:gd name="T23" fmla="*/ 3 h 142"/>
                  <a:gd name="T24" fmla="*/ 89 w 129"/>
                  <a:gd name="T25" fmla="*/ 14 h 142"/>
                  <a:gd name="T26" fmla="*/ 96 w 129"/>
                  <a:gd name="T27" fmla="*/ 31 h 142"/>
                  <a:gd name="T28" fmla="*/ 128 w 129"/>
                  <a:gd name="T29" fmla="*/ 122 h 142"/>
                  <a:gd name="T30" fmla="*/ 129 w 129"/>
                  <a:gd name="T31" fmla="*/ 130 h 142"/>
                  <a:gd name="T32" fmla="*/ 126 w 129"/>
                  <a:gd name="T33" fmla="*/ 138 h 142"/>
                  <a:gd name="T34" fmla="*/ 116 w 129"/>
                  <a:gd name="T35" fmla="*/ 142 h 142"/>
                  <a:gd name="T36" fmla="*/ 107 w 129"/>
                  <a:gd name="T37" fmla="*/ 140 h 142"/>
                  <a:gd name="T38" fmla="*/ 103 w 129"/>
                  <a:gd name="T39" fmla="*/ 133 h 142"/>
                  <a:gd name="T40" fmla="*/ 95 w 129"/>
                  <a:gd name="T41" fmla="*/ 111 h 142"/>
                  <a:gd name="T42" fmla="*/ 35 w 129"/>
                  <a:gd name="T43" fmla="*/ 111 h 142"/>
                  <a:gd name="T44" fmla="*/ 86 w 129"/>
                  <a:gd name="T45" fmla="*/ 84 h 142"/>
                  <a:gd name="T46" fmla="*/ 69 w 129"/>
                  <a:gd name="T47" fmla="*/ 30 h 142"/>
                  <a:gd name="T48" fmla="*/ 68 w 129"/>
                  <a:gd name="T49" fmla="*/ 26 h 142"/>
                  <a:gd name="T50" fmla="*/ 66 w 129"/>
                  <a:gd name="T51" fmla="*/ 25 h 142"/>
                  <a:gd name="T52" fmla="*/ 64 w 129"/>
                  <a:gd name="T53" fmla="*/ 27 h 142"/>
                  <a:gd name="T54" fmla="*/ 63 w 129"/>
                  <a:gd name="T55" fmla="*/ 30 h 142"/>
                  <a:gd name="T56" fmla="*/ 44 w 129"/>
                  <a:gd name="T57" fmla="*/ 84 h 142"/>
                  <a:gd name="T58" fmla="*/ 86 w 129"/>
                  <a:gd name="T59" fmla="*/ 8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42">
                    <a:moveTo>
                      <a:pt x="35" y="111"/>
                    </a:moveTo>
                    <a:cubicBezTo>
                      <a:pt x="26" y="131"/>
                      <a:pt x="26" y="131"/>
                      <a:pt x="26" y="131"/>
                    </a:cubicBezTo>
                    <a:cubicBezTo>
                      <a:pt x="25" y="134"/>
                      <a:pt x="24" y="137"/>
                      <a:pt x="22" y="139"/>
                    </a:cubicBezTo>
                    <a:cubicBezTo>
                      <a:pt x="21" y="141"/>
                      <a:pt x="18" y="142"/>
                      <a:pt x="13" y="141"/>
                    </a:cubicBezTo>
                    <a:cubicBezTo>
                      <a:pt x="8" y="141"/>
                      <a:pt x="5" y="140"/>
                      <a:pt x="3" y="137"/>
                    </a:cubicBezTo>
                    <a:cubicBezTo>
                      <a:pt x="1" y="134"/>
                      <a:pt x="0" y="132"/>
                      <a:pt x="0" y="130"/>
                    </a:cubicBezTo>
                    <a:cubicBezTo>
                      <a:pt x="0" y="127"/>
                      <a:pt x="1" y="125"/>
                      <a:pt x="2" y="123"/>
                    </a:cubicBezTo>
                    <a:cubicBezTo>
                      <a:pt x="36" y="30"/>
                      <a:pt x="36" y="30"/>
                      <a:pt x="36" y="30"/>
                    </a:cubicBezTo>
                    <a:cubicBezTo>
                      <a:pt x="38" y="25"/>
                      <a:pt x="40" y="20"/>
                      <a:pt x="42" y="16"/>
                    </a:cubicBezTo>
                    <a:cubicBezTo>
                      <a:pt x="44" y="12"/>
                      <a:pt x="47" y="8"/>
                      <a:pt x="50" y="5"/>
                    </a:cubicBezTo>
                    <a:cubicBezTo>
                      <a:pt x="53" y="2"/>
                      <a:pt x="58" y="1"/>
                      <a:pt x="65" y="0"/>
                    </a:cubicBezTo>
                    <a:cubicBezTo>
                      <a:pt x="71" y="0"/>
                      <a:pt x="76" y="1"/>
                      <a:pt x="80" y="3"/>
                    </a:cubicBezTo>
                    <a:cubicBezTo>
                      <a:pt x="84" y="6"/>
                      <a:pt x="87" y="10"/>
                      <a:pt x="89" y="14"/>
                    </a:cubicBezTo>
                    <a:cubicBezTo>
                      <a:pt x="91" y="19"/>
                      <a:pt x="94" y="25"/>
                      <a:pt x="96" y="31"/>
                    </a:cubicBezTo>
                    <a:cubicBezTo>
                      <a:pt x="128" y="122"/>
                      <a:pt x="128" y="122"/>
                      <a:pt x="128" y="122"/>
                    </a:cubicBezTo>
                    <a:cubicBezTo>
                      <a:pt x="129" y="125"/>
                      <a:pt x="129" y="128"/>
                      <a:pt x="129" y="130"/>
                    </a:cubicBezTo>
                    <a:cubicBezTo>
                      <a:pt x="129" y="133"/>
                      <a:pt x="128" y="135"/>
                      <a:pt x="126" y="138"/>
                    </a:cubicBezTo>
                    <a:cubicBezTo>
                      <a:pt x="123" y="140"/>
                      <a:pt x="120" y="141"/>
                      <a:pt x="116" y="142"/>
                    </a:cubicBezTo>
                    <a:cubicBezTo>
                      <a:pt x="112" y="142"/>
                      <a:pt x="109" y="141"/>
                      <a:pt x="107" y="140"/>
                    </a:cubicBezTo>
                    <a:cubicBezTo>
                      <a:pt x="105" y="138"/>
                      <a:pt x="104" y="136"/>
                      <a:pt x="103" y="133"/>
                    </a:cubicBezTo>
                    <a:cubicBezTo>
                      <a:pt x="95" y="111"/>
                      <a:pt x="95" y="111"/>
                      <a:pt x="95" y="111"/>
                    </a:cubicBezTo>
                    <a:lnTo>
                      <a:pt x="35" y="111"/>
                    </a:lnTo>
                    <a:close/>
                    <a:moveTo>
                      <a:pt x="86" y="84"/>
                    </a:moveTo>
                    <a:cubicBezTo>
                      <a:pt x="69" y="30"/>
                      <a:pt x="69" y="30"/>
                      <a:pt x="69" y="30"/>
                    </a:cubicBezTo>
                    <a:cubicBezTo>
                      <a:pt x="69" y="28"/>
                      <a:pt x="68" y="27"/>
                      <a:pt x="68" y="26"/>
                    </a:cubicBezTo>
                    <a:cubicBezTo>
                      <a:pt x="67" y="25"/>
                      <a:pt x="67" y="25"/>
                      <a:pt x="66" y="25"/>
                    </a:cubicBezTo>
                    <a:cubicBezTo>
                      <a:pt x="66" y="25"/>
                      <a:pt x="65" y="26"/>
                      <a:pt x="64" y="27"/>
                    </a:cubicBezTo>
                    <a:cubicBezTo>
                      <a:pt x="63" y="30"/>
                      <a:pt x="63" y="30"/>
                      <a:pt x="63" y="30"/>
                    </a:cubicBezTo>
                    <a:cubicBezTo>
                      <a:pt x="44" y="84"/>
                      <a:pt x="44" y="84"/>
                      <a:pt x="44" y="84"/>
                    </a:cubicBezTo>
                    <a:lnTo>
                      <a:pt x="8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4" name="Freeform 15"/>
              <p:cNvSpPr>
                <a:spLocks/>
              </p:cNvSpPr>
              <p:nvPr userDrawn="1"/>
            </p:nvSpPr>
            <p:spPr bwMode="auto">
              <a:xfrm>
                <a:off x="6486526" y="741363"/>
                <a:ext cx="442913" cy="520700"/>
              </a:xfrm>
              <a:custGeom>
                <a:avLst/>
                <a:gdLst>
                  <a:gd name="T0" fmla="*/ 37 w 118"/>
                  <a:gd name="T1" fmla="*/ 111 h 139"/>
                  <a:gd name="T2" fmla="*/ 104 w 118"/>
                  <a:gd name="T3" fmla="*/ 111 h 139"/>
                  <a:gd name="T4" fmla="*/ 113 w 118"/>
                  <a:gd name="T5" fmla="*/ 115 h 139"/>
                  <a:gd name="T6" fmla="*/ 118 w 118"/>
                  <a:gd name="T7" fmla="*/ 125 h 139"/>
                  <a:gd name="T8" fmla="*/ 114 w 118"/>
                  <a:gd name="T9" fmla="*/ 135 h 139"/>
                  <a:gd name="T10" fmla="*/ 104 w 118"/>
                  <a:gd name="T11" fmla="*/ 139 h 139"/>
                  <a:gd name="T12" fmla="*/ 28 w 118"/>
                  <a:gd name="T13" fmla="*/ 139 h 139"/>
                  <a:gd name="T14" fmla="*/ 17 w 118"/>
                  <a:gd name="T15" fmla="*/ 137 h 139"/>
                  <a:gd name="T16" fmla="*/ 6 w 118"/>
                  <a:gd name="T17" fmla="*/ 130 h 139"/>
                  <a:gd name="T18" fmla="*/ 1 w 118"/>
                  <a:gd name="T19" fmla="*/ 121 h 139"/>
                  <a:gd name="T20" fmla="*/ 0 w 118"/>
                  <a:gd name="T21" fmla="*/ 111 h 139"/>
                  <a:gd name="T22" fmla="*/ 0 w 118"/>
                  <a:gd name="T23" fmla="*/ 13 h 139"/>
                  <a:gd name="T24" fmla="*/ 4 w 118"/>
                  <a:gd name="T25" fmla="*/ 5 h 139"/>
                  <a:gd name="T26" fmla="*/ 14 w 118"/>
                  <a:gd name="T27" fmla="*/ 1 h 139"/>
                  <a:gd name="T28" fmla="*/ 25 w 118"/>
                  <a:gd name="T29" fmla="*/ 5 h 139"/>
                  <a:gd name="T30" fmla="*/ 29 w 118"/>
                  <a:gd name="T31" fmla="*/ 13 h 139"/>
                  <a:gd name="T32" fmla="*/ 29 w 118"/>
                  <a:gd name="T33" fmla="*/ 103 h 139"/>
                  <a:gd name="T34" fmla="*/ 30 w 118"/>
                  <a:gd name="T35" fmla="*/ 109 h 139"/>
                  <a:gd name="T36" fmla="*/ 32 w 118"/>
                  <a:gd name="T37" fmla="*/ 111 h 139"/>
                  <a:gd name="T38" fmla="*/ 37 w 118"/>
                  <a:gd name="T39" fmla="*/ 11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39">
                    <a:moveTo>
                      <a:pt x="37" y="111"/>
                    </a:moveTo>
                    <a:cubicBezTo>
                      <a:pt x="104" y="111"/>
                      <a:pt x="104" y="111"/>
                      <a:pt x="104" y="111"/>
                    </a:cubicBezTo>
                    <a:cubicBezTo>
                      <a:pt x="107" y="111"/>
                      <a:pt x="110" y="112"/>
                      <a:pt x="113" y="115"/>
                    </a:cubicBezTo>
                    <a:cubicBezTo>
                      <a:pt x="116" y="117"/>
                      <a:pt x="118" y="121"/>
                      <a:pt x="118" y="125"/>
                    </a:cubicBezTo>
                    <a:cubicBezTo>
                      <a:pt x="118" y="129"/>
                      <a:pt x="117" y="132"/>
                      <a:pt x="114" y="135"/>
                    </a:cubicBezTo>
                    <a:cubicBezTo>
                      <a:pt x="111" y="137"/>
                      <a:pt x="108" y="139"/>
                      <a:pt x="104" y="139"/>
                    </a:cubicBezTo>
                    <a:cubicBezTo>
                      <a:pt x="28" y="139"/>
                      <a:pt x="28" y="139"/>
                      <a:pt x="28" y="139"/>
                    </a:cubicBezTo>
                    <a:cubicBezTo>
                      <a:pt x="25" y="139"/>
                      <a:pt x="21" y="138"/>
                      <a:pt x="17" y="137"/>
                    </a:cubicBezTo>
                    <a:cubicBezTo>
                      <a:pt x="12" y="136"/>
                      <a:pt x="8" y="134"/>
                      <a:pt x="6" y="130"/>
                    </a:cubicBezTo>
                    <a:cubicBezTo>
                      <a:pt x="4" y="127"/>
                      <a:pt x="2" y="124"/>
                      <a:pt x="1" y="121"/>
                    </a:cubicBezTo>
                    <a:cubicBezTo>
                      <a:pt x="1" y="119"/>
                      <a:pt x="0" y="115"/>
                      <a:pt x="0" y="111"/>
                    </a:cubicBezTo>
                    <a:cubicBezTo>
                      <a:pt x="0" y="13"/>
                      <a:pt x="0" y="13"/>
                      <a:pt x="0" y="13"/>
                    </a:cubicBezTo>
                    <a:cubicBezTo>
                      <a:pt x="0" y="11"/>
                      <a:pt x="1" y="8"/>
                      <a:pt x="4" y="5"/>
                    </a:cubicBezTo>
                    <a:cubicBezTo>
                      <a:pt x="6" y="2"/>
                      <a:pt x="9" y="1"/>
                      <a:pt x="14" y="1"/>
                    </a:cubicBezTo>
                    <a:cubicBezTo>
                      <a:pt x="19" y="0"/>
                      <a:pt x="22" y="2"/>
                      <a:pt x="25" y="5"/>
                    </a:cubicBezTo>
                    <a:cubicBezTo>
                      <a:pt x="28" y="8"/>
                      <a:pt x="29" y="10"/>
                      <a:pt x="29" y="13"/>
                    </a:cubicBezTo>
                    <a:cubicBezTo>
                      <a:pt x="29" y="103"/>
                      <a:pt x="29" y="103"/>
                      <a:pt x="29" y="103"/>
                    </a:cubicBezTo>
                    <a:cubicBezTo>
                      <a:pt x="29" y="106"/>
                      <a:pt x="29" y="108"/>
                      <a:pt x="30" y="109"/>
                    </a:cubicBezTo>
                    <a:cubicBezTo>
                      <a:pt x="30" y="110"/>
                      <a:pt x="31" y="110"/>
                      <a:pt x="32" y="111"/>
                    </a:cubicBezTo>
                    <a:cubicBezTo>
                      <a:pt x="33" y="111"/>
                      <a:pt x="35" y="111"/>
                      <a:pt x="3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grpSp>
      </p:grpSp>
    </p:spTree>
    <p:extLst>
      <p:ext uri="{BB962C8B-B14F-4D97-AF65-F5344CB8AC3E}">
        <p14:creationId xmlns:p14="http://schemas.microsoft.com/office/powerpoint/2010/main" val="16573540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2000"/>
            <a:ext cx="8229600" cy="634082"/>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35E7478-ADE7-4480-A214-01473DFE0029}" type="datetimeFigureOut">
              <a:rPr lang="zh-CN" altLang="en-US" smtClean="0">
                <a:solidFill>
                  <a:prstClr val="black">
                    <a:tint val="75000"/>
                  </a:prstClr>
                </a:solidFill>
              </a:rPr>
              <a:pPr/>
              <a:t>2017/12/20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6EB10F-1DE8-4270-9FD4-8F4CADFE4B4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1179171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5E7478-ADE7-4480-A214-01473DFE0029}" type="datetimeFigureOut">
              <a:rPr lang="zh-CN" altLang="en-US" smtClean="0">
                <a:solidFill>
                  <a:prstClr val="black">
                    <a:tint val="75000"/>
                  </a:prstClr>
                </a:solidFill>
              </a:rPr>
              <a:pPr/>
              <a:t>2017/12/20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6EB10F-1DE8-4270-9FD4-8F4CADFE4B4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566273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allouts - JBS">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02" y="0"/>
            <a:ext cx="9161702" cy="6893460"/>
          </a:xfrm>
          <a:prstGeom prst="rect">
            <a:avLst/>
          </a:prstGeom>
        </p:spPr>
      </p:pic>
      <p:sp>
        <p:nvSpPr>
          <p:cNvPr id="6" name="标题占位符 1"/>
          <p:cNvSpPr>
            <a:spLocks noGrp="1"/>
          </p:cNvSpPr>
          <p:nvPr>
            <p:ph type="title" hasCustomPrompt="1"/>
          </p:nvPr>
        </p:nvSpPr>
        <p:spPr>
          <a:xfrm>
            <a:off x="457200" y="0"/>
            <a:ext cx="8229600" cy="1143000"/>
          </a:xfrm>
          <a:prstGeom prst="rect">
            <a:avLst/>
          </a:prstGeom>
        </p:spPr>
        <p:txBody>
          <a:bodyPr vert="horz" lIns="91440" tIns="45720" rIns="91440" bIns="45720" rtlCol="0" anchor="ctr">
            <a:normAutofit/>
          </a:bodyPr>
          <a:lstStyle>
            <a:lvl1pPr>
              <a:defRPr sz="3600" b="0" spc="-150">
                <a:solidFill>
                  <a:schemeClr val="tx1">
                    <a:lumMod val="65000"/>
                    <a:lumOff val="35000"/>
                  </a:schemeClr>
                </a:solidFill>
                <a:latin typeface="微软雅黑" pitchFamily="34" charset="-122"/>
                <a:ea typeface="微软雅黑" pitchFamily="34" charset="-122"/>
              </a:defRPr>
            </a:lvl1pPr>
          </a:lstStyle>
          <a:p>
            <a:r>
              <a:rPr lang="zh-CN" altLang="en-US" sz="4000" dirty="0" smtClean="0">
                <a:solidFill>
                  <a:schemeClr val="tx1"/>
                </a:solidFill>
              </a:rPr>
              <a:t>请单击此处添加标题文字</a:t>
            </a:r>
            <a:endParaRPr lang="zh-CN" altLang="en-US" sz="4000" dirty="0">
              <a:solidFill>
                <a:schemeClr val="tx1"/>
              </a:solidFill>
            </a:endParaRPr>
          </a:p>
        </p:txBody>
      </p:sp>
      <p:sp>
        <p:nvSpPr>
          <p:cNvPr id="4" name="矩形 3"/>
          <p:cNvSpPr/>
          <p:nvPr userDrawn="1"/>
        </p:nvSpPr>
        <p:spPr>
          <a:xfrm>
            <a:off x="0" y="0"/>
            <a:ext cx="9144000" cy="6858000"/>
          </a:xfrm>
          <a:prstGeom prst="rect">
            <a:avLst/>
          </a:prstGeom>
          <a:gradFill flip="none" rotWithShape="1">
            <a:gsLst>
              <a:gs pos="7000">
                <a:srgbClr val="BFC6CE"/>
              </a:gs>
              <a:gs pos="100000">
                <a:srgbClr val="FBFBF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36" y="0"/>
            <a:ext cx="9165021" cy="6873766"/>
          </a:xfrm>
          <a:prstGeom prst="rect">
            <a:avLst/>
          </a:prstGeom>
        </p:spPr>
      </p:pic>
    </p:spTree>
    <p:extLst>
      <p:ext uri="{BB962C8B-B14F-4D97-AF65-F5344CB8AC3E}">
        <p14:creationId xmlns:p14="http://schemas.microsoft.com/office/powerpoint/2010/main" val="2221752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7" name="标题 1"/>
          <p:cNvSpPr txBox="1">
            <a:spLocks/>
          </p:cNvSpPr>
          <p:nvPr userDrawn="1"/>
        </p:nvSpPr>
        <p:spPr>
          <a:xfrm>
            <a:off x="457200" y="0"/>
            <a:ext cx="8229600" cy="7647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0" kern="1200" spc="-150">
                <a:solidFill>
                  <a:schemeClr val="tx1">
                    <a:lumMod val="65000"/>
                    <a:lumOff val="35000"/>
                  </a:schemeClr>
                </a:solidFill>
                <a:latin typeface="微软雅黑" pitchFamily="34" charset="-122"/>
                <a:ea typeface="微软雅黑" pitchFamily="34" charset="-122"/>
                <a:cs typeface="+mj-cs"/>
              </a:defRPr>
            </a:lvl1pPr>
          </a:lstStyle>
          <a:p>
            <a:pPr fontAlgn="base">
              <a:spcAft>
                <a:spcPct val="0"/>
              </a:spcAft>
              <a:defRPr/>
            </a:pPr>
            <a:endParaRPr lang="zh-CN" altLang="en-US" sz="4000" kern="0" spc="0" dirty="0">
              <a:solidFill>
                <a:srgbClr val="FFFF00"/>
              </a:solidFill>
              <a:effectLst>
                <a:outerShdw blurRad="38100" dist="38100" dir="2700000" algn="tl">
                  <a:srgbClr val="000000"/>
                </a:outerShdw>
              </a:effectLst>
              <a:latin typeface="Tahoma"/>
              <a:ea typeface="黑体"/>
            </a:endParaRPr>
          </a:p>
        </p:txBody>
      </p:sp>
      <p:grpSp>
        <p:nvGrpSpPr>
          <p:cNvPr id="16" name="组合 15"/>
          <p:cNvGrpSpPr/>
          <p:nvPr userDrawn="1"/>
        </p:nvGrpSpPr>
        <p:grpSpPr>
          <a:xfrm>
            <a:off x="-5346" y="0"/>
            <a:ext cx="1251283" cy="812965"/>
            <a:chOff x="-5346" y="0"/>
            <a:chExt cx="1251283" cy="812965"/>
          </a:xfrm>
        </p:grpSpPr>
        <p:sp>
          <p:nvSpPr>
            <p:cNvPr id="17" name="等腰三角形 16"/>
            <p:cNvSpPr/>
            <p:nvPr/>
          </p:nvSpPr>
          <p:spPr>
            <a:xfrm rot="5400000" flipH="1">
              <a:off x="325744" y="195044"/>
              <a:ext cx="310935" cy="295389"/>
            </a:xfrm>
            <a:prstGeom prst="triangle">
              <a:avLst/>
            </a:prstGeom>
            <a:gradFill flip="none" rotWithShape="1">
              <a:gsLst>
                <a:gs pos="0">
                  <a:srgbClr val="679E2A"/>
                </a:gs>
                <a:gs pos="100000">
                  <a:srgbClr val="679E2A">
                    <a:alpha val="3000"/>
                  </a:srgbClr>
                </a:gs>
              </a:gsLst>
              <a:lin ang="1080000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rot="16200000">
              <a:off x="376045" y="288740"/>
              <a:ext cx="773127" cy="275323"/>
            </a:xfrm>
            <a:prstGeom prst="parallelogram">
              <a:avLst>
                <a:gd name="adj" fmla="val 50964"/>
              </a:avLst>
            </a:prstGeom>
            <a:gradFill>
              <a:gsLst>
                <a:gs pos="0">
                  <a:srgbClr val="00B0F0"/>
                </a:gs>
                <a:gs pos="100000">
                  <a:srgbClr val="00206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H="1">
              <a:off x="-5346" y="0"/>
              <a:ext cx="1251283" cy="67376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6200000">
              <a:off x="27723" y="197677"/>
              <a:ext cx="310935" cy="295389"/>
            </a:xfrm>
            <a:prstGeom prst="triangle">
              <a:avLst/>
            </a:prstGeom>
            <a:gradFill>
              <a:gsLst>
                <a:gs pos="0">
                  <a:srgbClr val="92D050"/>
                </a:gs>
                <a:gs pos="100000">
                  <a:srgbClr val="92D050">
                    <a:alpha val="0"/>
                  </a:srgbClr>
                </a:gs>
              </a:gsLst>
              <a:lin ang="6000000" scaled="0"/>
            </a:gradFill>
            <a:ln>
              <a:noFill/>
            </a:ln>
            <a:effectLst>
              <a:outerShdw dist="762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6200000">
              <a:off x="314834" y="350794"/>
              <a:ext cx="324020" cy="297377"/>
            </a:xfrm>
            <a:prstGeom prst="triangle">
              <a:avLst/>
            </a:prstGeom>
            <a:gradFill>
              <a:gsLst>
                <a:gs pos="100000">
                  <a:schemeClr val="bg1">
                    <a:alpha val="0"/>
                  </a:schemeClr>
                </a:gs>
                <a:gs pos="0">
                  <a:srgbClr val="FFC0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5400000">
              <a:off x="612414" y="345246"/>
              <a:ext cx="303162" cy="287615"/>
            </a:xfrm>
            <a:prstGeom prst="triangle">
              <a:avLst/>
            </a:prstGeom>
            <a:solidFill>
              <a:schemeClr val="tx2">
                <a:lumMod val="50000"/>
              </a:schemeClr>
            </a:solidFill>
            <a:ln>
              <a:noFill/>
            </a:ln>
            <a:effectLst>
              <a:outerShdw blurRad="50800" dist="381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5E7478-ADE7-4480-A214-01473DFE0029}" type="datetimeFigureOut">
              <a:rPr lang="zh-CN" altLang="en-US" smtClean="0"/>
              <a:pPr/>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6EB10F-1DE8-4270-9FD4-8F4CADFE4B46}" type="slidenum">
              <a:rPr lang="zh-CN" altLang="en-US" smtClean="0"/>
              <a:pPr/>
              <a:t>‹#›</a:t>
            </a:fld>
            <a:endParaRPr lang="zh-CN" altLang="en-US"/>
          </a:p>
        </p:txBody>
      </p:sp>
      <p:grpSp>
        <p:nvGrpSpPr>
          <p:cNvPr id="8" name="组合 7"/>
          <p:cNvGrpSpPr/>
          <p:nvPr userDrawn="1"/>
        </p:nvGrpSpPr>
        <p:grpSpPr>
          <a:xfrm>
            <a:off x="6804248" y="6453336"/>
            <a:ext cx="2099699" cy="334326"/>
            <a:chOff x="6804248" y="6453336"/>
            <a:chExt cx="2099699" cy="334326"/>
          </a:xfrm>
        </p:grpSpPr>
        <p:pic>
          <p:nvPicPr>
            <p:cNvPr id="23" name="图片 22"/>
            <p:cNvPicPr>
              <a:picLocks noChangeAspect="1"/>
            </p:cNvPicPr>
            <p:nvPr userDrawn="1"/>
          </p:nvPicPr>
          <p:blipFill rotWithShape="1">
            <a:blip r:embed="rId2" cstate="print">
              <a:extLst>
                <a:ext uri="{28A0092B-C50C-407E-A947-70E740481C1C}">
                  <a14:useLocalDpi xmlns:a14="http://schemas.microsoft.com/office/drawing/2010/main" val="0"/>
                </a:ext>
              </a:extLst>
            </a:blip>
            <a:srcRect r="71165" b="-8573"/>
            <a:stretch/>
          </p:blipFill>
          <p:spPr>
            <a:xfrm>
              <a:off x="6804248" y="6453336"/>
              <a:ext cx="388585" cy="334326"/>
            </a:xfrm>
            <a:prstGeom prst="rect">
              <a:avLst/>
            </a:prstGeom>
          </p:spPr>
        </p:pic>
        <p:grpSp>
          <p:nvGrpSpPr>
            <p:cNvPr id="24" name="组合 23"/>
            <p:cNvGrpSpPr>
              <a:grpSpLocks noChangeAspect="1"/>
            </p:cNvGrpSpPr>
            <p:nvPr userDrawn="1"/>
          </p:nvGrpSpPr>
          <p:grpSpPr>
            <a:xfrm>
              <a:off x="7239857" y="6537512"/>
              <a:ext cx="1664090" cy="180000"/>
              <a:chOff x="1836738" y="722313"/>
              <a:chExt cx="5092701" cy="550862"/>
            </a:xfrm>
            <a:solidFill>
              <a:schemeClr val="bg1"/>
            </a:solidFill>
          </p:grpSpPr>
          <p:sp>
            <p:nvSpPr>
              <p:cNvPr id="25" name="Freeform 5"/>
              <p:cNvSpPr>
                <a:spLocks noEditPoints="1"/>
              </p:cNvSpPr>
              <p:nvPr userDrawn="1"/>
            </p:nvSpPr>
            <p:spPr bwMode="auto">
              <a:xfrm>
                <a:off x="1836738" y="730250"/>
                <a:ext cx="492125" cy="539750"/>
              </a:xfrm>
              <a:custGeom>
                <a:avLst/>
                <a:gdLst>
                  <a:gd name="T0" fmla="*/ 35 w 131"/>
                  <a:gd name="T1" fmla="*/ 113 h 144"/>
                  <a:gd name="T2" fmla="*/ 26 w 131"/>
                  <a:gd name="T3" fmla="*/ 133 h 144"/>
                  <a:gd name="T4" fmla="*/ 22 w 131"/>
                  <a:gd name="T5" fmla="*/ 141 h 144"/>
                  <a:gd name="T6" fmla="*/ 13 w 131"/>
                  <a:gd name="T7" fmla="*/ 143 h 144"/>
                  <a:gd name="T8" fmla="*/ 3 w 131"/>
                  <a:gd name="T9" fmla="*/ 139 h 144"/>
                  <a:gd name="T10" fmla="*/ 0 w 131"/>
                  <a:gd name="T11" fmla="*/ 132 h 144"/>
                  <a:gd name="T12" fmla="*/ 1 w 131"/>
                  <a:gd name="T13" fmla="*/ 125 h 144"/>
                  <a:gd name="T14" fmla="*/ 36 w 131"/>
                  <a:gd name="T15" fmla="*/ 30 h 144"/>
                  <a:gd name="T16" fmla="*/ 42 w 131"/>
                  <a:gd name="T17" fmla="*/ 16 h 144"/>
                  <a:gd name="T18" fmla="*/ 50 w 131"/>
                  <a:gd name="T19" fmla="*/ 5 h 144"/>
                  <a:gd name="T20" fmla="*/ 66 w 131"/>
                  <a:gd name="T21" fmla="*/ 0 h 144"/>
                  <a:gd name="T22" fmla="*/ 81 w 131"/>
                  <a:gd name="T23" fmla="*/ 3 h 144"/>
                  <a:gd name="T24" fmla="*/ 90 w 131"/>
                  <a:gd name="T25" fmla="*/ 14 h 144"/>
                  <a:gd name="T26" fmla="*/ 97 w 131"/>
                  <a:gd name="T27" fmla="*/ 32 h 144"/>
                  <a:gd name="T28" fmla="*/ 129 w 131"/>
                  <a:gd name="T29" fmla="*/ 124 h 144"/>
                  <a:gd name="T30" fmla="*/ 131 w 131"/>
                  <a:gd name="T31" fmla="*/ 132 h 144"/>
                  <a:gd name="T32" fmla="*/ 127 w 131"/>
                  <a:gd name="T33" fmla="*/ 140 h 144"/>
                  <a:gd name="T34" fmla="*/ 118 w 131"/>
                  <a:gd name="T35" fmla="*/ 144 h 144"/>
                  <a:gd name="T36" fmla="*/ 108 w 131"/>
                  <a:gd name="T37" fmla="*/ 142 h 144"/>
                  <a:gd name="T38" fmla="*/ 104 w 131"/>
                  <a:gd name="T39" fmla="*/ 135 h 144"/>
                  <a:gd name="T40" fmla="*/ 96 w 131"/>
                  <a:gd name="T41" fmla="*/ 113 h 144"/>
                  <a:gd name="T42" fmla="*/ 87 w 131"/>
                  <a:gd name="T43" fmla="*/ 85 h 144"/>
                  <a:gd name="T44" fmla="*/ 70 w 131"/>
                  <a:gd name="T45" fmla="*/ 30 h 144"/>
                  <a:gd name="T46" fmla="*/ 68 w 131"/>
                  <a:gd name="T47" fmla="*/ 26 h 144"/>
                  <a:gd name="T48" fmla="*/ 67 w 131"/>
                  <a:gd name="T49" fmla="*/ 25 h 144"/>
                  <a:gd name="T50" fmla="*/ 65 w 131"/>
                  <a:gd name="T51" fmla="*/ 27 h 144"/>
                  <a:gd name="T52" fmla="*/ 64 w 131"/>
                  <a:gd name="T53" fmla="*/ 30 h 144"/>
                  <a:gd name="T54" fmla="*/ 44 w 131"/>
                  <a:gd name="T55" fmla="*/ 85 h 144"/>
                  <a:gd name="T56" fmla="*/ 87 w 131"/>
                  <a:gd name="T57"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44">
                    <a:moveTo>
                      <a:pt x="35" y="113"/>
                    </a:moveTo>
                    <a:cubicBezTo>
                      <a:pt x="26" y="133"/>
                      <a:pt x="26" y="133"/>
                      <a:pt x="26" y="133"/>
                    </a:cubicBezTo>
                    <a:cubicBezTo>
                      <a:pt x="25" y="136"/>
                      <a:pt x="24" y="139"/>
                      <a:pt x="22" y="141"/>
                    </a:cubicBezTo>
                    <a:cubicBezTo>
                      <a:pt x="21" y="143"/>
                      <a:pt x="17" y="144"/>
                      <a:pt x="13" y="143"/>
                    </a:cubicBezTo>
                    <a:cubicBezTo>
                      <a:pt x="8" y="143"/>
                      <a:pt x="5" y="142"/>
                      <a:pt x="3" y="139"/>
                    </a:cubicBezTo>
                    <a:cubicBezTo>
                      <a:pt x="1" y="136"/>
                      <a:pt x="0" y="134"/>
                      <a:pt x="0" y="132"/>
                    </a:cubicBezTo>
                    <a:cubicBezTo>
                      <a:pt x="0" y="129"/>
                      <a:pt x="0" y="127"/>
                      <a:pt x="1" y="125"/>
                    </a:cubicBezTo>
                    <a:cubicBezTo>
                      <a:pt x="36" y="30"/>
                      <a:pt x="36" y="30"/>
                      <a:pt x="36" y="30"/>
                    </a:cubicBezTo>
                    <a:cubicBezTo>
                      <a:pt x="38" y="25"/>
                      <a:pt x="40" y="21"/>
                      <a:pt x="42" y="16"/>
                    </a:cubicBezTo>
                    <a:cubicBezTo>
                      <a:pt x="44" y="12"/>
                      <a:pt x="47" y="8"/>
                      <a:pt x="50" y="5"/>
                    </a:cubicBezTo>
                    <a:cubicBezTo>
                      <a:pt x="54" y="2"/>
                      <a:pt x="59" y="0"/>
                      <a:pt x="66" y="0"/>
                    </a:cubicBezTo>
                    <a:cubicBezTo>
                      <a:pt x="72" y="0"/>
                      <a:pt x="77" y="1"/>
                      <a:pt x="81" y="3"/>
                    </a:cubicBezTo>
                    <a:cubicBezTo>
                      <a:pt x="85" y="6"/>
                      <a:pt x="88" y="10"/>
                      <a:pt x="90" y="14"/>
                    </a:cubicBezTo>
                    <a:cubicBezTo>
                      <a:pt x="92" y="19"/>
                      <a:pt x="95" y="25"/>
                      <a:pt x="97" y="32"/>
                    </a:cubicBezTo>
                    <a:cubicBezTo>
                      <a:pt x="129" y="124"/>
                      <a:pt x="129" y="124"/>
                      <a:pt x="129" y="124"/>
                    </a:cubicBezTo>
                    <a:cubicBezTo>
                      <a:pt x="130" y="127"/>
                      <a:pt x="131" y="130"/>
                      <a:pt x="131" y="132"/>
                    </a:cubicBezTo>
                    <a:cubicBezTo>
                      <a:pt x="131" y="135"/>
                      <a:pt x="130" y="137"/>
                      <a:pt x="127" y="140"/>
                    </a:cubicBezTo>
                    <a:cubicBezTo>
                      <a:pt x="125" y="142"/>
                      <a:pt x="122" y="143"/>
                      <a:pt x="118" y="144"/>
                    </a:cubicBezTo>
                    <a:cubicBezTo>
                      <a:pt x="114" y="144"/>
                      <a:pt x="110" y="143"/>
                      <a:pt x="108" y="142"/>
                    </a:cubicBezTo>
                    <a:cubicBezTo>
                      <a:pt x="106" y="140"/>
                      <a:pt x="105" y="138"/>
                      <a:pt x="104" y="135"/>
                    </a:cubicBezTo>
                    <a:cubicBezTo>
                      <a:pt x="96" y="113"/>
                      <a:pt x="96" y="113"/>
                      <a:pt x="96" y="113"/>
                    </a:cubicBezTo>
                    <a:moveTo>
                      <a:pt x="87" y="85"/>
                    </a:moveTo>
                    <a:cubicBezTo>
                      <a:pt x="70" y="30"/>
                      <a:pt x="70" y="30"/>
                      <a:pt x="70" y="30"/>
                    </a:cubicBezTo>
                    <a:cubicBezTo>
                      <a:pt x="69" y="29"/>
                      <a:pt x="69" y="27"/>
                      <a:pt x="68" y="26"/>
                    </a:cubicBezTo>
                    <a:cubicBezTo>
                      <a:pt x="68" y="25"/>
                      <a:pt x="67" y="25"/>
                      <a:pt x="67" y="25"/>
                    </a:cubicBezTo>
                    <a:cubicBezTo>
                      <a:pt x="66" y="25"/>
                      <a:pt x="66" y="26"/>
                      <a:pt x="65" y="27"/>
                    </a:cubicBezTo>
                    <a:cubicBezTo>
                      <a:pt x="64" y="30"/>
                      <a:pt x="64" y="30"/>
                      <a:pt x="64" y="30"/>
                    </a:cubicBezTo>
                    <a:cubicBezTo>
                      <a:pt x="44" y="85"/>
                      <a:pt x="44" y="85"/>
                      <a:pt x="44" y="85"/>
                    </a:cubicBezTo>
                    <a:lnTo>
                      <a:pt x="87"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6" name="Freeform 6"/>
              <p:cNvSpPr>
                <a:spLocks/>
              </p:cNvSpPr>
              <p:nvPr userDrawn="1"/>
            </p:nvSpPr>
            <p:spPr bwMode="auto">
              <a:xfrm>
                <a:off x="2279651" y="722313"/>
                <a:ext cx="473075" cy="544512"/>
              </a:xfrm>
              <a:custGeom>
                <a:avLst/>
                <a:gdLst>
                  <a:gd name="T0" fmla="*/ 70 w 126"/>
                  <a:gd name="T1" fmla="*/ 104 h 145"/>
                  <a:gd name="T2" fmla="*/ 96 w 126"/>
                  <a:gd name="T3" fmla="*/ 11 h 145"/>
                  <a:gd name="T4" fmla="*/ 102 w 126"/>
                  <a:gd name="T5" fmla="*/ 2 h 145"/>
                  <a:gd name="T6" fmla="*/ 112 w 126"/>
                  <a:gd name="T7" fmla="*/ 0 h 145"/>
                  <a:gd name="T8" fmla="*/ 122 w 126"/>
                  <a:gd name="T9" fmla="*/ 4 h 145"/>
                  <a:gd name="T10" fmla="*/ 126 w 126"/>
                  <a:gd name="T11" fmla="*/ 13 h 145"/>
                  <a:gd name="T12" fmla="*/ 124 w 126"/>
                  <a:gd name="T13" fmla="*/ 24 h 145"/>
                  <a:gd name="T14" fmla="*/ 92 w 126"/>
                  <a:gd name="T15" fmla="*/ 121 h 145"/>
                  <a:gd name="T16" fmla="*/ 86 w 126"/>
                  <a:gd name="T17" fmla="*/ 133 h 145"/>
                  <a:gd name="T18" fmla="*/ 80 w 126"/>
                  <a:gd name="T19" fmla="*/ 141 h 145"/>
                  <a:gd name="T20" fmla="*/ 66 w 126"/>
                  <a:gd name="T21" fmla="*/ 145 h 145"/>
                  <a:gd name="T22" fmla="*/ 56 w 126"/>
                  <a:gd name="T23" fmla="*/ 142 h 145"/>
                  <a:gd name="T24" fmla="*/ 47 w 126"/>
                  <a:gd name="T25" fmla="*/ 135 h 145"/>
                  <a:gd name="T26" fmla="*/ 42 w 126"/>
                  <a:gd name="T27" fmla="*/ 124 h 145"/>
                  <a:gd name="T28" fmla="*/ 2 w 126"/>
                  <a:gd name="T29" fmla="*/ 23 h 145"/>
                  <a:gd name="T30" fmla="*/ 0 w 126"/>
                  <a:gd name="T31" fmla="*/ 14 h 145"/>
                  <a:gd name="T32" fmla="*/ 1 w 126"/>
                  <a:gd name="T33" fmla="*/ 7 h 145"/>
                  <a:gd name="T34" fmla="*/ 6 w 126"/>
                  <a:gd name="T35" fmla="*/ 2 h 145"/>
                  <a:gd name="T36" fmla="*/ 14 w 126"/>
                  <a:gd name="T37" fmla="*/ 0 h 145"/>
                  <a:gd name="T38" fmla="*/ 22 w 126"/>
                  <a:gd name="T39" fmla="*/ 2 h 145"/>
                  <a:gd name="T40" fmla="*/ 28 w 126"/>
                  <a:gd name="T41" fmla="*/ 10 h 145"/>
                  <a:gd name="T42" fmla="*/ 62 w 126"/>
                  <a:gd name="T43" fmla="*/ 102 h 145"/>
                  <a:gd name="T44" fmla="*/ 64 w 126"/>
                  <a:gd name="T45" fmla="*/ 107 h 145"/>
                  <a:gd name="T46" fmla="*/ 66 w 126"/>
                  <a:gd name="T47" fmla="*/ 110 h 145"/>
                  <a:gd name="T48" fmla="*/ 68 w 126"/>
                  <a:gd name="T49" fmla="*/ 108 h 145"/>
                  <a:gd name="T50" fmla="*/ 70 w 126"/>
                  <a:gd name="T51"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45">
                    <a:moveTo>
                      <a:pt x="70" y="104"/>
                    </a:moveTo>
                    <a:cubicBezTo>
                      <a:pt x="96" y="11"/>
                      <a:pt x="96" y="11"/>
                      <a:pt x="96" y="11"/>
                    </a:cubicBezTo>
                    <a:cubicBezTo>
                      <a:pt x="98" y="7"/>
                      <a:pt x="99" y="4"/>
                      <a:pt x="102" y="2"/>
                    </a:cubicBezTo>
                    <a:cubicBezTo>
                      <a:pt x="105" y="0"/>
                      <a:pt x="108" y="0"/>
                      <a:pt x="112" y="0"/>
                    </a:cubicBezTo>
                    <a:cubicBezTo>
                      <a:pt x="116" y="0"/>
                      <a:pt x="119" y="2"/>
                      <a:pt x="122" y="4"/>
                    </a:cubicBezTo>
                    <a:cubicBezTo>
                      <a:pt x="124" y="7"/>
                      <a:pt x="126" y="10"/>
                      <a:pt x="126" y="13"/>
                    </a:cubicBezTo>
                    <a:cubicBezTo>
                      <a:pt x="126" y="15"/>
                      <a:pt x="125" y="19"/>
                      <a:pt x="124" y="24"/>
                    </a:cubicBezTo>
                    <a:cubicBezTo>
                      <a:pt x="92" y="121"/>
                      <a:pt x="92" y="121"/>
                      <a:pt x="92" y="121"/>
                    </a:cubicBezTo>
                    <a:cubicBezTo>
                      <a:pt x="90" y="126"/>
                      <a:pt x="88" y="130"/>
                      <a:pt x="86" y="133"/>
                    </a:cubicBezTo>
                    <a:cubicBezTo>
                      <a:pt x="85" y="136"/>
                      <a:pt x="82" y="139"/>
                      <a:pt x="80" y="141"/>
                    </a:cubicBezTo>
                    <a:cubicBezTo>
                      <a:pt x="77" y="144"/>
                      <a:pt x="72" y="145"/>
                      <a:pt x="66" y="145"/>
                    </a:cubicBezTo>
                    <a:cubicBezTo>
                      <a:pt x="63" y="145"/>
                      <a:pt x="59" y="144"/>
                      <a:pt x="56" y="142"/>
                    </a:cubicBezTo>
                    <a:cubicBezTo>
                      <a:pt x="52" y="140"/>
                      <a:pt x="50" y="138"/>
                      <a:pt x="47" y="135"/>
                    </a:cubicBezTo>
                    <a:cubicBezTo>
                      <a:pt x="45" y="132"/>
                      <a:pt x="43" y="128"/>
                      <a:pt x="42" y="124"/>
                    </a:cubicBezTo>
                    <a:cubicBezTo>
                      <a:pt x="2" y="23"/>
                      <a:pt x="2" y="23"/>
                      <a:pt x="2" y="23"/>
                    </a:cubicBezTo>
                    <a:cubicBezTo>
                      <a:pt x="0" y="20"/>
                      <a:pt x="0" y="17"/>
                      <a:pt x="0" y="14"/>
                    </a:cubicBezTo>
                    <a:cubicBezTo>
                      <a:pt x="0" y="11"/>
                      <a:pt x="0" y="9"/>
                      <a:pt x="1" y="7"/>
                    </a:cubicBezTo>
                    <a:cubicBezTo>
                      <a:pt x="2" y="5"/>
                      <a:pt x="4" y="3"/>
                      <a:pt x="6" y="2"/>
                    </a:cubicBezTo>
                    <a:cubicBezTo>
                      <a:pt x="8" y="0"/>
                      <a:pt x="11" y="0"/>
                      <a:pt x="14" y="0"/>
                    </a:cubicBezTo>
                    <a:cubicBezTo>
                      <a:pt x="17" y="0"/>
                      <a:pt x="20" y="1"/>
                      <a:pt x="22" y="2"/>
                    </a:cubicBezTo>
                    <a:cubicBezTo>
                      <a:pt x="25" y="4"/>
                      <a:pt x="27" y="7"/>
                      <a:pt x="28" y="10"/>
                    </a:cubicBezTo>
                    <a:cubicBezTo>
                      <a:pt x="62" y="102"/>
                      <a:pt x="62" y="102"/>
                      <a:pt x="62" y="102"/>
                    </a:cubicBezTo>
                    <a:cubicBezTo>
                      <a:pt x="64" y="107"/>
                      <a:pt x="64" y="107"/>
                      <a:pt x="64" y="107"/>
                    </a:cubicBezTo>
                    <a:cubicBezTo>
                      <a:pt x="65" y="109"/>
                      <a:pt x="65" y="110"/>
                      <a:pt x="66" y="110"/>
                    </a:cubicBezTo>
                    <a:cubicBezTo>
                      <a:pt x="67" y="110"/>
                      <a:pt x="67" y="110"/>
                      <a:pt x="68" y="108"/>
                    </a:cubicBezTo>
                    <a:cubicBezTo>
                      <a:pt x="68" y="107"/>
                      <a:pt x="69" y="106"/>
                      <a:pt x="70" y="1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7" name="Freeform 7"/>
              <p:cNvSpPr>
                <a:spLocks/>
              </p:cNvSpPr>
              <p:nvPr userDrawn="1"/>
            </p:nvSpPr>
            <p:spPr bwMode="auto">
              <a:xfrm>
                <a:off x="2841626" y="730250"/>
                <a:ext cx="112713" cy="531812"/>
              </a:xfrm>
              <a:custGeom>
                <a:avLst/>
                <a:gdLst>
                  <a:gd name="T0" fmla="*/ 30 w 30"/>
                  <a:gd name="T1" fmla="*/ 13 h 142"/>
                  <a:gd name="T2" fmla="*/ 30 w 30"/>
                  <a:gd name="T3" fmla="*/ 129 h 142"/>
                  <a:gd name="T4" fmla="*/ 26 w 30"/>
                  <a:gd name="T5" fmla="*/ 138 h 142"/>
                  <a:gd name="T6" fmla="*/ 15 w 30"/>
                  <a:gd name="T7" fmla="*/ 142 h 142"/>
                  <a:gd name="T8" fmla="*/ 4 w 30"/>
                  <a:gd name="T9" fmla="*/ 137 h 142"/>
                  <a:gd name="T10" fmla="*/ 0 w 30"/>
                  <a:gd name="T11" fmla="*/ 129 h 142"/>
                  <a:gd name="T12" fmla="*/ 0 w 30"/>
                  <a:gd name="T13" fmla="*/ 13 h 142"/>
                  <a:gd name="T14" fmla="*/ 5 w 30"/>
                  <a:gd name="T15" fmla="*/ 4 h 142"/>
                  <a:gd name="T16" fmla="*/ 15 w 30"/>
                  <a:gd name="T17" fmla="*/ 0 h 142"/>
                  <a:gd name="T18" fmla="*/ 26 w 30"/>
                  <a:gd name="T19" fmla="*/ 4 h 142"/>
                  <a:gd name="T20" fmla="*/ 30 w 30"/>
                  <a:gd name="T21"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2">
                    <a:moveTo>
                      <a:pt x="30" y="13"/>
                    </a:moveTo>
                    <a:cubicBezTo>
                      <a:pt x="30" y="129"/>
                      <a:pt x="30" y="129"/>
                      <a:pt x="30" y="129"/>
                    </a:cubicBezTo>
                    <a:cubicBezTo>
                      <a:pt x="30" y="132"/>
                      <a:pt x="29" y="135"/>
                      <a:pt x="26" y="138"/>
                    </a:cubicBezTo>
                    <a:cubicBezTo>
                      <a:pt x="24" y="141"/>
                      <a:pt x="20" y="142"/>
                      <a:pt x="15" y="142"/>
                    </a:cubicBezTo>
                    <a:cubicBezTo>
                      <a:pt x="10" y="142"/>
                      <a:pt x="7" y="140"/>
                      <a:pt x="4" y="137"/>
                    </a:cubicBezTo>
                    <a:cubicBezTo>
                      <a:pt x="1" y="134"/>
                      <a:pt x="0" y="131"/>
                      <a:pt x="0" y="129"/>
                    </a:cubicBezTo>
                    <a:cubicBezTo>
                      <a:pt x="0" y="13"/>
                      <a:pt x="0" y="13"/>
                      <a:pt x="0" y="13"/>
                    </a:cubicBezTo>
                    <a:cubicBezTo>
                      <a:pt x="0" y="10"/>
                      <a:pt x="2" y="7"/>
                      <a:pt x="5" y="4"/>
                    </a:cubicBezTo>
                    <a:cubicBezTo>
                      <a:pt x="8" y="1"/>
                      <a:pt x="11" y="0"/>
                      <a:pt x="15" y="0"/>
                    </a:cubicBezTo>
                    <a:cubicBezTo>
                      <a:pt x="19" y="0"/>
                      <a:pt x="23" y="1"/>
                      <a:pt x="26" y="4"/>
                    </a:cubicBezTo>
                    <a:cubicBezTo>
                      <a:pt x="29" y="6"/>
                      <a:pt x="30" y="10"/>
                      <a:pt x="30"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8" name="Freeform 8"/>
              <p:cNvSpPr>
                <a:spLocks/>
              </p:cNvSpPr>
              <p:nvPr userDrawn="1"/>
            </p:nvSpPr>
            <p:spPr bwMode="auto">
              <a:xfrm>
                <a:off x="3048001" y="727075"/>
                <a:ext cx="522288" cy="546100"/>
              </a:xfrm>
              <a:custGeom>
                <a:avLst/>
                <a:gdLst>
                  <a:gd name="T0" fmla="*/ 123 w 139"/>
                  <a:gd name="T1" fmla="*/ 86 h 146"/>
                  <a:gd name="T2" fmla="*/ 134 w 139"/>
                  <a:gd name="T3" fmla="*/ 90 h 146"/>
                  <a:gd name="T4" fmla="*/ 138 w 139"/>
                  <a:gd name="T5" fmla="*/ 98 h 146"/>
                  <a:gd name="T6" fmla="*/ 134 w 139"/>
                  <a:gd name="T7" fmla="*/ 110 h 146"/>
                  <a:gd name="T8" fmla="*/ 118 w 139"/>
                  <a:gd name="T9" fmla="*/ 131 h 146"/>
                  <a:gd name="T10" fmla="*/ 97 w 139"/>
                  <a:gd name="T11" fmla="*/ 142 h 146"/>
                  <a:gd name="T12" fmla="*/ 71 w 139"/>
                  <a:gd name="T13" fmla="*/ 146 h 146"/>
                  <a:gd name="T14" fmla="*/ 46 w 139"/>
                  <a:gd name="T15" fmla="*/ 142 h 146"/>
                  <a:gd name="T16" fmla="*/ 28 w 139"/>
                  <a:gd name="T17" fmla="*/ 133 h 146"/>
                  <a:gd name="T18" fmla="*/ 13 w 139"/>
                  <a:gd name="T19" fmla="*/ 118 h 146"/>
                  <a:gd name="T20" fmla="*/ 4 w 139"/>
                  <a:gd name="T21" fmla="*/ 99 h 146"/>
                  <a:gd name="T22" fmla="*/ 0 w 139"/>
                  <a:gd name="T23" fmla="*/ 77 h 146"/>
                  <a:gd name="T24" fmla="*/ 2 w 139"/>
                  <a:gd name="T25" fmla="*/ 59 h 146"/>
                  <a:gd name="T26" fmla="*/ 10 w 139"/>
                  <a:gd name="T27" fmla="*/ 37 h 146"/>
                  <a:gd name="T28" fmla="*/ 25 w 139"/>
                  <a:gd name="T29" fmla="*/ 19 h 146"/>
                  <a:gd name="T30" fmla="*/ 47 w 139"/>
                  <a:gd name="T31" fmla="*/ 6 h 146"/>
                  <a:gd name="T32" fmla="*/ 72 w 139"/>
                  <a:gd name="T33" fmla="*/ 1 h 146"/>
                  <a:gd name="T34" fmla="*/ 95 w 139"/>
                  <a:gd name="T35" fmla="*/ 4 h 146"/>
                  <a:gd name="T36" fmla="*/ 115 w 139"/>
                  <a:gd name="T37" fmla="*/ 13 h 146"/>
                  <a:gd name="T38" fmla="*/ 130 w 139"/>
                  <a:gd name="T39" fmla="*/ 26 h 146"/>
                  <a:gd name="T40" fmla="*/ 135 w 139"/>
                  <a:gd name="T41" fmla="*/ 37 h 146"/>
                  <a:gd name="T42" fmla="*/ 130 w 139"/>
                  <a:gd name="T43" fmla="*/ 47 h 146"/>
                  <a:gd name="T44" fmla="*/ 120 w 139"/>
                  <a:gd name="T45" fmla="*/ 50 h 146"/>
                  <a:gd name="T46" fmla="*/ 111 w 139"/>
                  <a:gd name="T47" fmla="*/ 46 h 146"/>
                  <a:gd name="T48" fmla="*/ 102 w 139"/>
                  <a:gd name="T49" fmla="*/ 37 h 146"/>
                  <a:gd name="T50" fmla="*/ 90 w 139"/>
                  <a:gd name="T51" fmla="*/ 28 h 146"/>
                  <a:gd name="T52" fmla="*/ 70 w 139"/>
                  <a:gd name="T53" fmla="*/ 25 h 146"/>
                  <a:gd name="T54" fmla="*/ 46 w 139"/>
                  <a:gd name="T55" fmla="*/ 34 h 146"/>
                  <a:gd name="T56" fmla="*/ 33 w 139"/>
                  <a:gd name="T57" fmla="*/ 52 h 146"/>
                  <a:gd name="T58" fmla="*/ 28 w 139"/>
                  <a:gd name="T59" fmla="*/ 75 h 146"/>
                  <a:gd name="T60" fmla="*/ 33 w 139"/>
                  <a:gd name="T61" fmla="*/ 97 h 146"/>
                  <a:gd name="T62" fmla="*/ 47 w 139"/>
                  <a:gd name="T63" fmla="*/ 115 h 146"/>
                  <a:gd name="T64" fmla="*/ 70 w 139"/>
                  <a:gd name="T65" fmla="*/ 123 h 146"/>
                  <a:gd name="T66" fmla="*/ 93 w 139"/>
                  <a:gd name="T67" fmla="*/ 119 h 146"/>
                  <a:gd name="T68" fmla="*/ 104 w 139"/>
                  <a:gd name="T69" fmla="*/ 109 h 146"/>
                  <a:gd name="T70" fmla="*/ 110 w 139"/>
                  <a:gd name="T71" fmla="*/ 101 h 146"/>
                  <a:gd name="T72" fmla="*/ 112 w 139"/>
                  <a:gd name="T73" fmla="*/ 94 h 146"/>
                  <a:gd name="T74" fmla="*/ 117 w 139"/>
                  <a:gd name="T75" fmla="*/ 88 h 146"/>
                  <a:gd name="T76" fmla="*/ 123 w 139"/>
                  <a:gd name="T77" fmla="*/ 8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146">
                    <a:moveTo>
                      <a:pt x="123" y="86"/>
                    </a:moveTo>
                    <a:cubicBezTo>
                      <a:pt x="128" y="86"/>
                      <a:pt x="132" y="87"/>
                      <a:pt x="134" y="90"/>
                    </a:cubicBezTo>
                    <a:cubicBezTo>
                      <a:pt x="137" y="93"/>
                      <a:pt x="138" y="95"/>
                      <a:pt x="138" y="98"/>
                    </a:cubicBezTo>
                    <a:cubicBezTo>
                      <a:pt x="139" y="101"/>
                      <a:pt x="137" y="105"/>
                      <a:pt x="134" y="110"/>
                    </a:cubicBezTo>
                    <a:cubicBezTo>
                      <a:pt x="129" y="119"/>
                      <a:pt x="124" y="126"/>
                      <a:pt x="118" y="131"/>
                    </a:cubicBezTo>
                    <a:cubicBezTo>
                      <a:pt x="113" y="136"/>
                      <a:pt x="106" y="140"/>
                      <a:pt x="97" y="142"/>
                    </a:cubicBezTo>
                    <a:cubicBezTo>
                      <a:pt x="89" y="145"/>
                      <a:pt x="80" y="146"/>
                      <a:pt x="71" y="146"/>
                    </a:cubicBezTo>
                    <a:cubicBezTo>
                      <a:pt x="61" y="146"/>
                      <a:pt x="52" y="144"/>
                      <a:pt x="46" y="142"/>
                    </a:cubicBezTo>
                    <a:cubicBezTo>
                      <a:pt x="39" y="140"/>
                      <a:pt x="33" y="136"/>
                      <a:pt x="28" y="133"/>
                    </a:cubicBezTo>
                    <a:cubicBezTo>
                      <a:pt x="23" y="129"/>
                      <a:pt x="18" y="124"/>
                      <a:pt x="13" y="118"/>
                    </a:cubicBezTo>
                    <a:cubicBezTo>
                      <a:pt x="9" y="113"/>
                      <a:pt x="6" y="106"/>
                      <a:pt x="4" y="99"/>
                    </a:cubicBezTo>
                    <a:cubicBezTo>
                      <a:pt x="1" y="91"/>
                      <a:pt x="0" y="84"/>
                      <a:pt x="0" y="77"/>
                    </a:cubicBezTo>
                    <a:cubicBezTo>
                      <a:pt x="0" y="70"/>
                      <a:pt x="1" y="64"/>
                      <a:pt x="2" y="59"/>
                    </a:cubicBezTo>
                    <a:cubicBezTo>
                      <a:pt x="3" y="51"/>
                      <a:pt x="6" y="44"/>
                      <a:pt x="10" y="37"/>
                    </a:cubicBezTo>
                    <a:cubicBezTo>
                      <a:pt x="13" y="31"/>
                      <a:pt x="18" y="24"/>
                      <a:pt x="25" y="19"/>
                    </a:cubicBezTo>
                    <a:cubicBezTo>
                      <a:pt x="32" y="13"/>
                      <a:pt x="39" y="9"/>
                      <a:pt x="47" y="6"/>
                    </a:cubicBezTo>
                    <a:cubicBezTo>
                      <a:pt x="55" y="3"/>
                      <a:pt x="64" y="1"/>
                      <a:pt x="72" y="1"/>
                    </a:cubicBezTo>
                    <a:cubicBezTo>
                      <a:pt x="81" y="0"/>
                      <a:pt x="89" y="1"/>
                      <a:pt x="95" y="4"/>
                    </a:cubicBezTo>
                    <a:cubicBezTo>
                      <a:pt x="102" y="6"/>
                      <a:pt x="109" y="9"/>
                      <a:pt x="115" y="13"/>
                    </a:cubicBezTo>
                    <a:cubicBezTo>
                      <a:pt x="122" y="17"/>
                      <a:pt x="127" y="21"/>
                      <a:pt x="130" y="26"/>
                    </a:cubicBezTo>
                    <a:cubicBezTo>
                      <a:pt x="134" y="30"/>
                      <a:pt x="135" y="34"/>
                      <a:pt x="135" y="37"/>
                    </a:cubicBezTo>
                    <a:cubicBezTo>
                      <a:pt x="135" y="41"/>
                      <a:pt x="134" y="44"/>
                      <a:pt x="130" y="47"/>
                    </a:cubicBezTo>
                    <a:cubicBezTo>
                      <a:pt x="127" y="50"/>
                      <a:pt x="124" y="51"/>
                      <a:pt x="120" y="50"/>
                    </a:cubicBezTo>
                    <a:cubicBezTo>
                      <a:pt x="117" y="50"/>
                      <a:pt x="114" y="49"/>
                      <a:pt x="111" y="46"/>
                    </a:cubicBezTo>
                    <a:cubicBezTo>
                      <a:pt x="102" y="37"/>
                      <a:pt x="102" y="37"/>
                      <a:pt x="102" y="37"/>
                    </a:cubicBezTo>
                    <a:cubicBezTo>
                      <a:pt x="100" y="34"/>
                      <a:pt x="95" y="31"/>
                      <a:pt x="90" y="28"/>
                    </a:cubicBezTo>
                    <a:cubicBezTo>
                      <a:pt x="84" y="26"/>
                      <a:pt x="78" y="24"/>
                      <a:pt x="70" y="25"/>
                    </a:cubicBezTo>
                    <a:cubicBezTo>
                      <a:pt x="60" y="25"/>
                      <a:pt x="52" y="28"/>
                      <a:pt x="46" y="34"/>
                    </a:cubicBezTo>
                    <a:cubicBezTo>
                      <a:pt x="40" y="39"/>
                      <a:pt x="36" y="45"/>
                      <a:pt x="33" y="52"/>
                    </a:cubicBezTo>
                    <a:cubicBezTo>
                      <a:pt x="30" y="58"/>
                      <a:pt x="29" y="66"/>
                      <a:pt x="28" y="75"/>
                    </a:cubicBezTo>
                    <a:cubicBezTo>
                      <a:pt x="28" y="83"/>
                      <a:pt x="30" y="91"/>
                      <a:pt x="33" y="97"/>
                    </a:cubicBezTo>
                    <a:cubicBezTo>
                      <a:pt x="36" y="104"/>
                      <a:pt x="40" y="110"/>
                      <a:pt x="47" y="115"/>
                    </a:cubicBezTo>
                    <a:cubicBezTo>
                      <a:pt x="53" y="120"/>
                      <a:pt x="61" y="122"/>
                      <a:pt x="70" y="123"/>
                    </a:cubicBezTo>
                    <a:cubicBezTo>
                      <a:pt x="80" y="123"/>
                      <a:pt x="87" y="122"/>
                      <a:pt x="93" y="119"/>
                    </a:cubicBezTo>
                    <a:cubicBezTo>
                      <a:pt x="98" y="115"/>
                      <a:pt x="102" y="112"/>
                      <a:pt x="104" y="109"/>
                    </a:cubicBezTo>
                    <a:cubicBezTo>
                      <a:pt x="107" y="106"/>
                      <a:pt x="109" y="103"/>
                      <a:pt x="110" y="101"/>
                    </a:cubicBezTo>
                    <a:cubicBezTo>
                      <a:pt x="112" y="94"/>
                      <a:pt x="112" y="94"/>
                      <a:pt x="112" y="94"/>
                    </a:cubicBezTo>
                    <a:cubicBezTo>
                      <a:pt x="114" y="91"/>
                      <a:pt x="115" y="89"/>
                      <a:pt x="117" y="88"/>
                    </a:cubicBezTo>
                    <a:cubicBezTo>
                      <a:pt x="118" y="87"/>
                      <a:pt x="120" y="86"/>
                      <a:pt x="12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9" name="Freeform 9"/>
              <p:cNvSpPr>
                <a:spLocks noEditPoints="1"/>
              </p:cNvSpPr>
              <p:nvPr userDrawn="1"/>
            </p:nvSpPr>
            <p:spPr bwMode="auto">
              <a:xfrm>
                <a:off x="4011613" y="741363"/>
                <a:ext cx="484188" cy="520700"/>
              </a:xfrm>
              <a:custGeom>
                <a:avLst/>
                <a:gdLst>
                  <a:gd name="T0" fmla="*/ 0 w 129"/>
                  <a:gd name="T1" fmla="*/ 108 h 139"/>
                  <a:gd name="T2" fmla="*/ 0 w 129"/>
                  <a:gd name="T3" fmla="*/ 27 h 139"/>
                  <a:gd name="T4" fmla="*/ 2 w 129"/>
                  <a:gd name="T5" fmla="*/ 14 h 139"/>
                  <a:gd name="T6" fmla="*/ 8 w 129"/>
                  <a:gd name="T7" fmla="*/ 5 h 139"/>
                  <a:gd name="T8" fmla="*/ 18 w 129"/>
                  <a:gd name="T9" fmla="*/ 1 h 139"/>
                  <a:gd name="T10" fmla="*/ 30 w 129"/>
                  <a:gd name="T11" fmla="*/ 0 h 139"/>
                  <a:gd name="T12" fmla="*/ 52 w 129"/>
                  <a:gd name="T13" fmla="*/ 0 h 139"/>
                  <a:gd name="T14" fmla="*/ 71 w 129"/>
                  <a:gd name="T15" fmla="*/ 2 h 139"/>
                  <a:gd name="T16" fmla="*/ 93 w 129"/>
                  <a:gd name="T17" fmla="*/ 8 h 139"/>
                  <a:gd name="T18" fmla="*/ 113 w 129"/>
                  <a:gd name="T19" fmla="*/ 23 h 139"/>
                  <a:gd name="T20" fmla="*/ 125 w 129"/>
                  <a:gd name="T21" fmla="*/ 44 h 139"/>
                  <a:gd name="T22" fmla="*/ 129 w 129"/>
                  <a:gd name="T23" fmla="*/ 68 h 139"/>
                  <a:gd name="T24" fmla="*/ 126 w 129"/>
                  <a:gd name="T25" fmla="*/ 92 h 139"/>
                  <a:gd name="T26" fmla="*/ 115 w 129"/>
                  <a:gd name="T27" fmla="*/ 114 h 139"/>
                  <a:gd name="T28" fmla="*/ 98 w 129"/>
                  <a:gd name="T29" fmla="*/ 128 h 139"/>
                  <a:gd name="T30" fmla="*/ 80 w 129"/>
                  <a:gd name="T31" fmla="*/ 136 h 139"/>
                  <a:gd name="T32" fmla="*/ 64 w 129"/>
                  <a:gd name="T33" fmla="*/ 138 h 139"/>
                  <a:gd name="T34" fmla="*/ 52 w 129"/>
                  <a:gd name="T35" fmla="*/ 139 h 139"/>
                  <a:gd name="T36" fmla="*/ 26 w 129"/>
                  <a:gd name="T37" fmla="*/ 139 h 139"/>
                  <a:gd name="T38" fmla="*/ 15 w 129"/>
                  <a:gd name="T39" fmla="*/ 138 h 139"/>
                  <a:gd name="T40" fmla="*/ 5 w 129"/>
                  <a:gd name="T41" fmla="*/ 132 h 139"/>
                  <a:gd name="T42" fmla="*/ 1 w 129"/>
                  <a:gd name="T43" fmla="*/ 122 h 139"/>
                  <a:gd name="T44" fmla="*/ 0 w 129"/>
                  <a:gd name="T45" fmla="*/ 108 h 139"/>
                  <a:gd name="T46" fmla="*/ 46 w 129"/>
                  <a:gd name="T47" fmla="*/ 23 h 139"/>
                  <a:gd name="T48" fmla="*/ 35 w 129"/>
                  <a:gd name="T49" fmla="*/ 23 h 139"/>
                  <a:gd name="T50" fmla="*/ 32 w 129"/>
                  <a:gd name="T51" fmla="*/ 23 h 139"/>
                  <a:gd name="T52" fmla="*/ 29 w 129"/>
                  <a:gd name="T53" fmla="*/ 25 h 139"/>
                  <a:gd name="T54" fmla="*/ 27 w 129"/>
                  <a:gd name="T55" fmla="*/ 29 h 139"/>
                  <a:gd name="T56" fmla="*/ 27 w 129"/>
                  <a:gd name="T57" fmla="*/ 110 h 139"/>
                  <a:gd name="T58" fmla="*/ 28 w 129"/>
                  <a:gd name="T59" fmla="*/ 115 h 139"/>
                  <a:gd name="T60" fmla="*/ 34 w 129"/>
                  <a:gd name="T61" fmla="*/ 117 h 139"/>
                  <a:gd name="T62" fmla="*/ 44 w 129"/>
                  <a:gd name="T63" fmla="*/ 117 h 139"/>
                  <a:gd name="T64" fmla="*/ 63 w 129"/>
                  <a:gd name="T65" fmla="*/ 116 h 139"/>
                  <a:gd name="T66" fmla="*/ 76 w 129"/>
                  <a:gd name="T67" fmla="*/ 113 h 139"/>
                  <a:gd name="T68" fmla="*/ 90 w 129"/>
                  <a:gd name="T69" fmla="*/ 103 h 139"/>
                  <a:gd name="T70" fmla="*/ 99 w 129"/>
                  <a:gd name="T71" fmla="*/ 87 h 139"/>
                  <a:gd name="T72" fmla="*/ 101 w 129"/>
                  <a:gd name="T73" fmla="*/ 67 h 139"/>
                  <a:gd name="T74" fmla="*/ 95 w 129"/>
                  <a:gd name="T75" fmla="*/ 43 h 139"/>
                  <a:gd name="T76" fmla="*/ 83 w 129"/>
                  <a:gd name="T77" fmla="*/ 31 h 139"/>
                  <a:gd name="T78" fmla="*/ 68 w 129"/>
                  <a:gd name="T79" fmla="*/ 25 h 139"/>
                  <a:gd name="T80" fmla="*/ 46 w 129"/>
                  <a:gd name="T81"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39">
                    <a:moveTo>
                      <a:pt x="0" y="108"/>
                    </a:moveTo>
                    <a:cubicBezTo>
                      <a:pt x="0" y="27"/>
                      <a:pt x="0" y="27"/>
                      <a:pt x="0" y="27"/>
                    </a:cubicBezTo>
                    <a:cubicBezTo>
                      <a:pt x="0" y="21"/>
                      <a:pt x="1" y="17"/>
                      <a:pt x="2" y="14"/>
                    </a:cubicBezTo>
                    <a:cubicBezTo>
                      <a:pt x="3" y="10"/>
                      <a:pt x="5" y="7"/>
                      <a:pt x="8" y="5"/>
                    </a:cubicBezTo>
                    <a:cubicBezTo>
                      <a:pt x="11" y="3"/>
                      <a:pt x="14" y="1"/>
                      <a:pt x="18" y="1"/>
                    </a:cubicBezTo>
                    <a:cubicBezTo>
                      <a:pt x="22" y="0"/>
                      <a:pt x="26" y="0"/>
                      <a:pt x="30" y="0"/>
                    </a:cubicBezTo>
                    <a:cubicBezTo>
                      <a:pt x="52" y="0"/>
                      <a:pt x="52" y="0"/>
                      <a:pt x="52" y="0"/>
                    </a:cubicBezTo>
                    <a:cubicBezTo>
                      <a:pt x="58" y="0"/>
                      <a:pt x="65" y="1"/>
                      <a:pt x="71" y="2"/>
                    </a:cubicBezTo>
                    <a:cubicBezTo>
                      <a:pt x="78" y="3"/>
                      <a:pt x="85" y="5"/>
                      <a:pt x="93" y="8"/>
                    </a:cubicBezTo>
                    <a:cubicBezTo>
                      <a:pt x="101" y="12"/>
                      <a:pt x="108" y="16"/>
                      <a:pt x="113" y="23"/>
                    </a:cubicBezTo>
                    <a:cubicBezTo>
                      <a:pt x="119" y="29"/>
                      <a:pt x="123" y="36"/>
                      <a:pt x="125" y="44"/>
                    </a:cubicBezTo>
                    <a:cubicBezTo>
                      <a:pt x="128" y="52"/>
                      <a:pt x="129" y="60"/>
                      <a:pt x="129" y="68"/>
                    </a:cubicBezTo>
                    <a:cubicBezTo>
                      <a:pt x="129" y="76"/>
                      <a:pt x="128" y="84"/>
                      <a:pt x="126" y="92"/>
                    </a:cubicBezTo>
                    <a:cubicBezTo>
                      <a:pt x="123" y="101"/>
                      <a:pt x="119" y="109"/>
                      <a:pt x="115" y="114"/>
                    </a:cubicBezTo>
                    <a:cubicBezTo>
                      <a:pt x="110" y="119"/>
                      <a:pt x="104" y="124"/>
                      <a:pt x="98" y="128"/>
                    </a:cubicBezTo>
                    <a:cubicBezTo>
                      <a:pt x="91" y="132"/>
                      <a:pt x="85" y="134"/>
                      <a:pt x="80" y="136"/>
                    </a:cubicBezTo>
                    <a:cubicBezTo>
                      <a:pt x="74" y="137"/>
                      <a:pt x="69" y="138"/>
                      <a:pt x="64" y="138"/>
                    </a:cubicBezTo>
                    <a:cubicBezTo>
                      <a:pt x="59" y="139"/>
                      <a:pt x="56" y="139"/>
                      <a:pt x="52" y="139"/>
                    </a:cubicBezTo>
                    <a:cubicBezTo>
                      <a:pt x="26" y="139"/>
                      <a:pt x="26" y="139"/>
                      <a:pt x="26" y="139"/>
                    </a:cubicBezTo>
                    <a:cubicBezTo>
                      <a:pt x="23" y="139"/>
                      <a:pt x="20" y="139"/>
                      <a:pt x="15" y="138"/>
                    </a:cubicBezTo>
                    <a:cubicBezTo>
                      <a:pt x="11" y="137"/>
                      <a:pt x="7" y="135"/>
                      <a:pt x="5" y="132"/>
                    </a:cubicBezTo>
                    <a:cubicBezTo>
                      <a:pt x="3" y="130"/>
                      <a:pt x="1" y="126"/>
                      <a:pt x="1" y="122"/>
                    </a:cubicBezTo>
                    <a:cubicBezTo>
                      <a:pt x="0" y="117"/>
                      <a:pt x="0" y="113"/>
                      <a:pt x="0" y="108"/>
                    </a:cubicBezTo>
                    <a:close/>
                    <a:moveTo>
                      <a:pt x="46" y="23"/>
                    </a:moveTo>
                    <a:cubicBezTo>
                      <a:pt x="35" y="23"/>
                      <a:pt x="35" y="23"/>
                      <a:pt x="35" y="23"/>
                    </a:cubicBezTo>
                    <a:cubicBezTo>
                      <a:pt x="34" y="23"/>
                      <a:pt x="33" y="23"/>
                      <a:pt x="32" y="23"/>
                    </a:cubicBezTo>
                    <a:cubicBezTo>
                      <a:pt x="30" y="23"/>
                      <a:pt x="29" y="24"/>
                      <a:pt x="29" y="25"/>
                    </a:cubicBezTo>
                    <a:cubicBezTo>
                      <a:pt x="28" y="26"/>
                      <a:pt x="27" y="27"/>
                      <a:pt x="27" y="29"/>
                    </a:cubicBezTo>
                    <a:cubicBezTo>
                      <a:pt x="27" y="110"/>
                      <a:pt x="27" y="110"/>
                      <a:pt x="27" y="110"/>
                    </a:cubicBezTo>
                    <a:cubicBezTo>
                      <a:pt x="27" y="112"/>
                      <a:pt x="28" y="114"/>
                      <a:pt x="28" y="115"/>
                    </a:cubicBezTo>
                    <a:cubicBezTo>
                      <a:pt x="29" y="116"/>
                      <a:pt x="31" y="117"/>
                      <a:pt x="34" y="117"/>
                    </a:cubicBezTo>
                    <a:cubicBezTo>
                      <a:pt x="44" y="117"/>
                      <a:pt x="44" y="117"/>
                      <a:pt x="44" y="117"/>
                    </a:cubicBezTo>
                    <a:cubicBezTo>
                      <a:pt x="53" y="117"/>
                      <a:pt x="59" y="116"/>
                      <a:pt x="63" y="116"/>
                    </a:cubicBezTo>
                    <a:cubicBezTo>
                      <a:pt x="66" y="116"/>
                      <a:pt x="70" y="114"/>
                      <a:pt x="76" y="113"/>
                    </a:cubicBezTo>
                    <a:cubicBezTo>
                      <a:pt x="81" y="111"/>
                      <a:pt x="85" y="107"/>
                      <a:pt x="90" y="103"/>
                    </a:cubicBezTo>
                    <a:cubicBezTo>
                      <a:pt x="94" y="98"/>
                      <a:pt x="97" y="93"/>
                      <a:pt x="99" y="87"/>
                    </a:cubicBezTo>
                    <a:cubicBezTo>
                      <a:pt x="101" y="82"/>
                      <a:pt x="101" y="75"/>
                      <a:pt x="101" y="67"/>
                    </a:cubicBezTo>
                    <a:cubicBezTo>
                      <a:pt x="101" y="57"/>
                      <a:pt x="99" y="49"/>
                      <a:pt x="95" y="43"/>
                    </a:cubicBezTo>
                    <a:cubicBezTo>
                      <a:pt x="92" y="37"/>
                      <a:pt x="88" y="33"/>
                      <a:pt x="83" y="31"/>
                    </a:cubicBezTo>
                    <a:cubicBezTo>
                      <a:pt x="78" y="28"/>
                      <a:pt x="73" y="26"/>
                      <a:pt x="68" y="25"/>
                    </a:cubicBezTo>
                    <a:cubicBezTo>
                      <a:pt x="63" y="24"/>
                      <a:pt x="56" y="23"/>
                      <a:pt x="4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0" name="Freeform 10"/>
              <p:cNvSpPr>
                <a:spLocks/>
              </p:cNvSpPr>
              <p:nvPr userDrawn="1"/>
            </p:nvSpPr>
            <p:spPr bwMode="auto">
              <a:xfrm>
                <a:off x="4581526" y="738188"/>
                <a:ext cx="112713" cy="523875"/>
              </a:xfrm>
              <a:custGeom>
                <a:avLst/>
                <a:gdLst>
                  <a:gd name="T0" fmla="*/ 30 w 30"/>
                  <a:gd name="T1" fmla="*/ 13 h 140"/>
                  <a:gd name="T2" fmla="*/ 30 w 30"/>
                  <a:gd name="T3" fmla="*/ 127 h 140"/>
                  <a:gd name="T4" fmla="*/ 26 w 30"/>
                  <a:gd name="T5" fmla="*/ 136 h 140"/>
                  <a:gd name="T6" fmla="*/ 15 w 30"/>
                  <a:gd name="T7" fmla="*/ 140 h 140"/>
                  <a:gd name="T8" fmla="*/ 4 w 30"/>
                  <a:gd name="T9" fmla="*/ 135 h 140"/>
                  <a:gd name="T10" fmla="*/ 0 w 30"/>
                  <a:gd name="T11" fmla="*/ 127 h 140"/>
                  <a:gd name="T12" fmla="*/ 0 w 30"/>
                  <a:gd name="T13" fmla="*/ 13 h 140"/>
                  <a:gd name="T14" fmla="*/ 5 w 30"/>
                  <a:gd name="T15" fmla="*/ 4 h 140"/>
                  <a:gd name="T16" fmla="*/ 15 w 30"/>
                  <a:gd name="T17" fmla="*/ 0 h 140"/>
                  <a:gd name="T18" fmla="*/ 25 w 30"/>
                  <a:gd name="T19" fmla="*/ 4 h 140"/>
                  <a:gd name="T20" fmla="*/ 30 w 30"/>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0">
                    <a:moveTo>
                      <a:pt x="30" y="13"/>
                    </a:moveTo>
                    <a:cubicBezTo>
                      <a:pt x="30" y="127"/>
                      <a:pt x="30" y="127"/>
                      <a:pt x="30" y="127"/>
                    </a:cubicBezTo>
                    <a:cubicBezTo>
                      <a:pt x="30" y="130"/>
                      <a:pt x="29" y="133"/>
                      <a:pt x="26" y="136"/>
                    </a:cubicBezTo>
                    <a:cubicBezTo>
                      <a:pt x="23" y="139"/>
                      <a:pt x="20" y="140"/>
                      <a:pt x="15" y="140"/>
                    </a:cubicBezTo>
                    <a:cubicBezTo>
                      <a:pt x="10" y="140"/>
                      <a:pt x="6" y="138"/>
                      <a:pt x="4" y="135"/>
                    </a:cubicBezTo>
                    <a:cubicBezTo>
                      <a:pt x="2" y="132"/>
                      <a:pt x="0" y="129"/>
                      <a:pt x="0" y="127"/>
                    </a:cubicBezTo>
                    <a:cubicBezTo>
                      <a:pt x="0" y="13"/>
                      <a:pt x="0" y="13"/>
                      <a:pt x="0" y="13"/>
                    </a:cubicBezTo>
                    <a:cubicBezTo>
                      <a:pt x="0" y="10"/>
                      <a:pt x="2" y="7"/>
                      <a:pt x="5" y="4"/>
                    </a:cubicBezTo>
                    <a:cubicBezTo>
                      <a:pt x="8" y="2"/>
                      <a:pt x="11" y="0"/>
                      <a:pt x="15" y="0"/>
                    </a:cubicBezTo>
                    <a:cubicBezTo>
                      <a:pt x="19" y="0"/>
                      <a:pt x="23" y="1"/>
                      <a:pt x="25" y="4"/>
                    </a:cubicBezTo>
                    <a:cubicBezTo>
                      <a:pt x="28" y="7"/>
                      <a:pt x="30" y="10"/>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1" name="Freeform 11"/>
              <p:cNvSpPr>
                <a:spLocks/>
              </p:cNvSpPr>
              <p:nvPr userDrawn="1"/>
            </p:nvSpPr>
            <p:spPr bwMode="auto">
              <a:xfrm>
                <a:off x="4781551" y="741363"/>
                <a:ext cx="476250" cy="520700"/>
              </a:xfrm>
              <a:custGeom>
                <a:avLst/>
                <a:gdLst>
                  <a:gd name="T0" fmla="*/ 101 w 127"/>
                  <a:gd name="T1" fmla="*/ 128 h 139"/>
                  <a:gd name="T2" fmla="*/ 97 w 127"/>
                  <a:gd name="T3" fmla="*/ 131 h 139"/>
                  <a:gd name="T4" fmla="*/ 88 w 127"/>
                  <a:gd name="T5" fmla="*/ 135 h 139"/>
                  <a:gd name="T6" fmla="*/ 77 w 127"/>
                  <a:gd name="T7" fmla="*/ 138 h 139"/>
                  <a:gd name="T8" fmla="*/ 67 w 127"/>
                  <a:gd name="T9" fmla="*/ 139 h 139"/>
                  <a:gd name="T10" fmla="*/ 46 w 127"/>
                  <a:gd name="T11" fmla="*/ 135 h 139"/>
                  <a:gd name="T12" fmla="*/ 31 w 127"/>
                  <a:gd name="T13" fmla="*/ 129 h 139"/>
                  <a:gd name="T14" fmla="*/ 20 w 127"/>
                  <a:gd name="T15" fmla="*/ 119 h 139"/>
                  <a:gd name="T16" fmla="*/ 9 w 127"/>
                  <a:gd name="T17" fmla="*/ 106 h 139"/>
                  <a:gd name="T18" fmla="*/ 2 w 127"/>
                  <a:gd name="T19" fmla="*/ 89 h 139"/>
                  <a:gd name="T20" fmla="*/ 0 w 127"/>
                  <a:gd name="T21" fmla="*/ 67 h 139"/>
                  <a:gd name="T22" fmla="*/ 2 w 127"/>
                  <a:gd name="T23" fmla="*/ 52 h 139"/>
                  <a:gd name="T24" fmla="*/ 7 w 127"/>
                  <a:gd name="T25" fmla="*/ 36 h 139"/>
                  <a:gd name="T26" fmla="*/ 21 w 127"/>
                  <a:gd name="T27" fmla="*/ 17 h 139"/>
                  <a:gd name="T28" fmla="*/ 43 w 127"/>
                  <a:gd name="T29" fmla="*/ 5 h 139"/>
                  <a:gd name="T30" fmla="*/ 61 w 127"/>
                  <a:gd name="T31" fmla="*/ 0 h 139"/>
                  <a:gd name="T32" fmla="*/ 79 w 127"/>
                  <a:gd name="T33" fmla="*/ 1 h 139"/>
                  <a:gd name="T34" fmla="*/ 98 w 127"/>
                  <a:gd name="T35" fmla="*/ 8 h 139"/>
                  <a:gd name="T36" fmla="*/ 112 w 127"/>
                  <a:gd name="T37" fmla="*/ 18 h 139"/>
                  <a:gd name="T38" fmla="*/ 122 w 127"/>
                  <a:gd name="T39" fmla="*/ 29 h 139"/>
                  <a:gd name="T40" fmla="*/ 126 w 127"/>
                  <a:gd name="T41" fmla="*/ 39 h 139"/>
                  <a:gd name="T42" fmla="*/ 122 w 127"/>
                  <a:gd name="T43" fmla="*/ 46 h 139"/>
                  <a:gd name="T44" fmla="*/ 114 w 127"/>
                  <a:gd name="T45" fmla="*/ 50 h 139"/>
                  <a:gd name="T46" fmla="*/ 107 w 127"/>
                  <a:gd name="T47" fmla="*/ 48 h 139"/>
                  <a:gd name="T48" fmla="*/ 101 w 127"/>
                  <a:gd name="T49" fmla="*/ 42 h 139"/>
                  <a:gd name="T50" fmla="*/ 94 w 127"/>
                  <a:gd name="T51" fmla="*/ 34 h 139"/>
                  <a:gd name="T52" fmla="*/ 82 w 127"/>
                  <a:gd name="T53" fmla="*/ 27 h 139"/>
                  <a:gd name="T54" fmla="*/ 62 w 127"/>
                  <a:gd name="T55" fmla="*/ 23 h 139"/>
                  <a:gd name="T56" fmla="*/ 42 w 127"/>
                  <a:gd name="T57" fmla="*/ 30 h 139"/>
                  <a:gd name="T58" fmla="*/ 29 w 127"/>
                  <a:gd name="T59" fmla="*/ 47 h 139"/>
                  <a:gd name="T60" fmla="*/ 25 w 127"/>
                  <a:gd name="T61" fmla="*/ 67 h 139"/>
                  <a:gd name="T62" fmla="*/ 27 w 127"/>
                  <a:gd name="T63" fmla="*/ 84 h 139"/>
                  <a:gd name="T64" fmla="*/ 35 w 127"/>
                  <a:gd name="T65" fmla="*/ 100 h 139"/>
                  <a:gd name="T66" fmla="*/ 48 w 127"/>
                  <a:gd name="T67" fmla="*/ 112 h 139"/>
                  <a:gd name="T68" fmla="*/ 66 w 127"/>
                  <a:gd name="T69" fmla="*/ 115 h 139"/>
                  <a:gd name="T70" fmla="*/ 83 w 127"/>
                  <a:gd name="T71" fmla="*/ 113 h 139"/>
                  <a:gd name="T72" fmla="*/ 93 w 127"/>
                  <a:gd name="T73" fmla="*/ 108 h 139"/>
                  <a:gd name="T74" fmla="*/ 99 w 127"/>
                  <a:gd name="T75" fmla="*/ 102 h 139"/>
                  <a:gd name="T76" fmla="*/ 103 w 127"/>
                  <a:gd name="T77" fmla="*/ 96 h 139"/>
                  <a:gd name="T78" fmla="*/ 105 w 127"/>
                  <a:gd name="T79" fmla="*/ 93 h 139"/>
                  <a:gd name="T80" fmla="*/ 105 w 127"/>
                  <a:gd name="T81" fmla="*/ 91 h 139"/>
                  <a:gd name="T82" fmla="*/ 104 w 127"/>
                  <a:gd name="T83" fmla="*/ 90 h 139"/>
                  <a:gd name="T84" fmla="*/ 100 w 127"/>
                  <a:gd name="T85" fmla="*/ 89 h 139"/>
                  <a:gd name="T86" fmla="*/ 83 w 127"/>
                  <a:gd name="T87" fmla="*/ 89 h 139"/>
                  <a:gd name="T88" fmla="*/ 76 w 127"/>
                  <a:gd name="T89" fmla="*/ 86 h 139"/>
                  <a:gd name="T90" fmla="*/ 73 w 127"/>
                  <a:gd name="T91" fmla="*/ 78 h 139"/>
                  <a:gd name="T92" fmla="*/ 76 w 127"/>
                  <a:gd name="T93" fmla="*/ 70 h 139"/>
                  <a:gd name="T94" fmla="*/ 83 w 127"/>
                  <a:gd name="T95" fmla="*/ 67 h 139"/>
                  <a:gd name="T96" fmla="*/ 103 w 127"/>
                  <a:gd name="T97" fmla="*/ 67 h 139"/>
                  <a:gd name="T98" fmla="*/ 114 w 127"/>
                  <a:gd name="T99" fmla="*/ 69 h 139"/>
                  <a:gd name="T100" fmla="*/ 123 w 127"/>
                  <a:gd name="T101" fmla="*/ 73 h 139"/>
                  <a:gd name="T102" fmla="*/ 126 w 127"/>
                  <a:gd name="T103" fmla="*/ 80 h 139"/>
                  <a:gd name="T104" fmla="*/ 127 w 127"/>
                  <a:gd name="T105" fmla="*/ 87 h 139"/>
                  <a:gd name="T106" fmla="*/ 127 w 127"/>
                  <a:gd name="T107" fmla="*/ 124 h 139"/>
                  <a:gd name="T108" fmla="*/ 124 w 127"/>
                  <a:gd name="T109" fmla="*/ 132 h 139"/>
                  <a:gd name="T110" fmla="*/ 116 w 127"/>
                  <a:gd name="T111" fmla="*/ 136 h 139"/>
                  <a:gd name="T112" fmla="*/ 108 w 127"/>
                  <a:gd name="T113" fmla="*/ 133 h 139"/>
                  <a:gd name="T114" fmla="*/ 105 w 127"/>
                  <a:gd name="T115" fmla="*/ 127 h 139"/>
                  <a:gd name="T116" fmla="*/ 105 w 127"/>
                  <a:gd name="T117" fmla="*/ 125 h 139"/>
                  <a:gd name="T118" fmla="*/ 101 w 127"/>
                  <a:gd name="T119" fmla="*/ 12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39">
                    <a:moveTo>
                      <a:pt x="101" y="128"/>
                    </a:moveTo>
                    <a:cubicBezTo>
                      <a:pt x="100" y="129"/>
                      <a:pt x="98" y="130"/>
                      <a:pt x="97" y="131"/>
                    </a:cubicBezTo>
                    <a:cubicBezTo>
                      <a:pt x="95" y="132"/>
                      <a:pt x="92" y="133"/>
                      <a:pt x="88" y="135"/>
                    </a:cubicBezTo>
                    <a:cubicBezTo>
                      <a:pt x="84" y="136"/>
                      <a:pt x="80" y="137"/>
                      <a:pt x="77" y="138"/>
                    </a:cubicBezTo>
                    <a:cubicBezTo>
                      <a:pt x="74" y="139"/>
                      <a:pt x="71" y="139"/>
                      <a:pt x="67" y="139"/>
                    </a:cubicBezTo>
                    <a:cubicBezTo>
                      <a:pt x="59" y="139"/>
                      <a:pt x="52" y="138"/>
                      <a:pt x="46" y="135"/>
                    </a:cubicBezTo>
                    <a:cubicBezTo>
                      <a:pt x="40" y="133"/>
                      <a:pt x="35" y="131"/>
                      <a:pt x="31" y="129"/>
                    </a:cubicBezTo>
                    <a:cubicBezTo>
                      <a:pt x="27" y="127"/>
                      <a:pt x="23" y="124"/>
                      <a:pt x="20" y="119"/>
                    </a:cubicBezTo>
                    <a:cubicBezTo>
                      <a:pt x="16" y="115"/>
                      <a:pt x="12" y="111"/>
                      <a:pt x="9" y="106"/>
                    </a:cubicBezTo>
                    <a:cubicBezTo>
                      <a:pt x="6" y="101"/>
                      <a:pt x="4" y="95"/>
                      <a:pt x="2" y="89"/>
                    </a:cubicBezTo>
                    <a:cubicBezTo>
                      <a:pt x="1" y="82"/>
                      <a:pt x="0" y="75"/>
                      <a:pt x="0" y="67"/>
                    </a:cubicBezTo>
                    <a:cubicBezTo>
                      <a:pt x="0" y="62"/>
                      <a:pt x="1" y="57"/>
                      <a:pt x="2" y="52"/>
                    </a:cubicBezTo>
                    <a:cubicBezTo>
                      <a:pt x="2" y="47"/>
                      <a:pt x="4" y="42"/>
                      <a:pt x="7" y="36"/>
                    </a:cubicBezTo>
                    <a:cubicBezTo>
                      <a:pt x="10" y="30"/>
                      <a:pt x="15" y="23"/>
                      <a:pt x="21" y="17"/>
                    </a:cubicBezTo>
                    <a:cubicBezTo>
                      <a:pt x="28" y="11"/>
                      <a:pt x="35" y="7"/>
                      <a:pt x="43" y="5"/>
                    </a:cubicBezTo>
                    <a:cubicBezTo>
                      <a:pt x="50" y="2"/>
                      <a:pt x="56" y="1"/>
                      <a:pt x="61" y="0"/>
                    </a:cubicBezTo>
                    <a:cubicBezTo>
                      <a:pt x="67" y="0"/>
                      <a:pt x="73" y="0"/>
                      <a:pt x="79" y="1"/>
                    </a:cubicBezTo>
                    <a:cubicBezTo>
                      <a:pt x="86" y="2"/>
                      <a:pt x="92" y="5"/>
                      <a:pt x="98" y="8"/>
                    </a:cubicBezTo>
                    <a:cubicBezTo>
                      <a:pt x="103" y="11"/>
                      <a:pt x="108" y="14"/>
                      <a:pt x="112" y="18"/>
                    </a:cubicBezTo>
                    <a:cubicBezTo>
                      <a:pt x="116" y="22"/>
                      <a:pt x="120" y="25"/>
                      <a:pt x="122" y="29"/>
                    </a:cubicBezTo>
                    <a:cubicBezTo>
                      <a:pt x="125" y="32"/>
                      <a:pt x="126" y="36"/>
                      <a:pt x="126" y="39"/>
                    </a:cubicBezTo>
                    <a:cubicBezTo>
                      <a:pt x="125" y="41"/>
                      <a:pt x="124" y="44"/>
                      <a:pt x="122" y="46"/>
                    </a:cubicBezTo>
                    <a:cubicBezTo>
                      <a:pt x="120" y="48"/>
                      <a:pt x="117" y="49"/>
                      <a:pt x="114" y="50"/>
                    </a:cubicBezTo>
                    <a:cubicBezTo>
                      <a:pt x="111" y="50"/>
                      <a:pt x="109" y="49"/>
                      <a:pt x="107" y="48"/>
                    </a:cubicBezTo>
                    <a:cubicBezTo>
                      <a:pt x="105" y="47"/>
                      <a:pt x="103" y="45"/>
                      <a:pt x="101" y="42"/>
                    </a:cubicBezTo>
                    <a:cubicBezTo>
                      <a:pt x="99" y="40"/>
                      <a:pt x="97" y="37"/>
                      <a:pt x="94" y="34"/>
                    </a:cubicBezTo>
                    <a:cubicBezTo>
                      <a:pt x="92" y="32"/>
                      <a:pt x="88" y="29"/>
                      <a:pt x="82" y="27"/>
                    </a:cubicBezTo>
                    <a:cubicBezTo>
                      <a:pt x="77" y="24"/>
                      <a:pt x="70" y="23"/>
                      <a:pt x="62" y="23"/>
                    </a:cubicBezTo>
                    <a:cubicBezTo>
                      <a:pt x="55" y="24"/>
                      <a:pt x="48" y="26"/>
                      <a:pt x="42" y="30"/>
                    </a:cubicBezTo>
                    <a:cubicBezTo>
                      <a:pt x="36" y="34"/>
                      <a:pt x="32" y="40"/>
                      <a:pt x="29" y="47"/>
                    </a:cubicBezTo>
                    <a:cubicBezTo>
                      <a:pt x="26" y="54"/>
                      <a:pt x="25" y="61"/>
                      <a:pt x="25" y="67"/>
                    </a:cubicBezTo>
                    <a:cubicBezTo>
                      <a:pt x="24" y="73"/>
                      <a:pt x="25" y="79"/>
                      <a:pt x="27" y="84"/>
                    </a:cubicBezTo>
                    <a:cubicBezTo>
                      <a:pt x="28" y="90"/>
                      <a:pt x="31" y="95"/>
                      <a:pt x="35" y="100"/>
                    </a:cubicBezTo>
                    <a:cubicBezTo>
                      <a:pt x="38" y="106"/>
                      <a:pt x="43" y="110"/>
                      <a:pt x="48" y="112"/>
                    </a:cubicBezTo>
                    <a:cubicBezTo>
                      <a:pt x="53" y="114"/>
                      <a:pt x="59" y="115"/>
                      <a:pt x="66" y="115"/>
                    </a:cubicBezTo>
                    <a:cubicBezTo>
                      <a:pt x="73" y="115"/>
                      <a:pt x="79" y="115"/>
                      <a:pt x="83" y="113"/>
                    </a:cubicBezTo>
                    <a:cubicBezTo>
                      <a:pt x="87" y="111"/>
                      <a:pt x="90" y="110"/>
                      <a:pt x="93" y="108"/>
                    </a:cubicBezTo>
                    <a:cubicBezTo>
                      <a:pt x="95" y="106"/>
                      <a:pt x="98" y="104"/>
                      <a:pt x="99" y="102"/>
                    </a:cubicBezTo>
                    <a:cubicBezTo>
                      <a:pt x="101" y="100"/>
                      <a:pt x="103" y="98"/>
                      <a:pt x="103" y="96"/>
                    </a:cubicBezTo>
                    <a:cubicBezTo>
                      <a:pt x="105" y="93"/>
                      <a:pt x="105" y="93"/>
                      <a:pt x="105" y="93"/>
                    </a:cubicBezTo>
                    <a:cubicBezTo>
                      <a:pt x="105" y="92"/>
                      <a:pt x="105" y="92"/>
                      <a:pt x="105" y="91"/>
                    </a:cubicBezTo>
                    <a:cubicBezTo>
                      <a:pt x="105" y="90"/>
                      <a:pt x="104" y="90"/>
                      <a:pt x="104" y="90"/>
                    </a:cubicBezTo>
                    <a:cubicBezTo>
                      <a:pt x="103" y="89"/>
                      <a:pt x="102" y="89"/>
                      <a:pt x="100" y="89"/>
                    </a:cubicBezTo>
                    <a:cubicBezTo>
                      <a:pt x="83" y="89"/>
                      <a:pt x="83" y="89"/>
                      <a:pt x="83" y="89"/>
                    </a:cubicBezTo>
                    <a:cubicBezTo>
                      <a:pt x="81" y="89"/>
                      <a:pt x="78" y="88"/>
                      <a:pt x="76" y="86"/>
                    </a:cubicBezTo>
                    <a:cubicBezTo>
                      <a:pt x="74" y="84"/>
                      <a:pt x="73" y="82"/>
                      <a:pt x="73" y="78"/>
                    </a:cubicBezTo>
                    <a:cubicBezTo>
                      <a:pt x="73" y="75"/>
                      <a:pt x="74" y="72"/>
                      <a:pt x="76" y="70"/>
                    </a:cubicBezTo>
                    <a:cubicBezTo>
                      <a:pt x="79" y="68"/>
                      <a:pt x="81" y="67"/>
                      <a:pt x="83" y="67"/>
                    </a:cubicBezTo>
                    <a:cubicBezTo>
                      <a:pt x="103" y="67"/>
                      <a:pt x="103" y="67"/>
                      <a:pt x="103" y="67"/>
                    </a:cubicBezTo>
                    <a:cubicBezTo>
                      <a:pt x="106" y="67"/>
                      <a:pt x="110" y="68"/>
                      <a:pt x="114" y="69"/>
                    </a:cubicBezTo>
                    <a:cubicBezTo>
                      <a:pt x="118" y="69"/>
                      <a:pt x="121" y="71"/>
                      <a:pt x="123" y="73"/>
                    </a:cubicBezTo>
                    <a:cubicBezTo>
                      <a:pt x="124" y="74"/>
                      <a:pt x="126" y="77"/>
                      <a:pt x="126" y="80"/>
                    </a:cubicBezTo>
                    <a:cubicBezTo>
                      <a:pt x="127" y="82"/>
                      <a:pt x="127" y="85"/>
                      <a:pt x="127" y="87"/>
                    </a:cubicBezTo>
                    <a:cubicBezTo>
                      <a:pt x="127" y="124"/>
                      <a:pt x="127" y="124"/>
                      <a:pt x="127" y="124"/>
                    </a:cubicBezTo>
                    <a:cubicBezTo>
                      <a:pt x="127" y="127"/>
                      <a:pt x="126" y="130"/>
                      <a:pt x="124" y="132"/>
                    </a:cubicBezTo>
                    <a:cubicBezTo>
                      <a:pt x="122" y="134"/>
                      <a:pt x="119" y="136"/>
                      <a:pt x="116" y="136"/>
                    </a:cubicBezTo>
                    <a:cubicBezTo>
                      <a:pt x="112" y="136"/>
                      <a:pt x="110" y="135"/>
                      <a:pt x="108" y="133"/>
                    </a:cubicBezTo>
                    <a:cubicBezTo>
                      <a:pt x="105" y="131"/>
                      <a:pt x="104" y="129"/>
                      <a:pt x="105" y="127"/>
                    </a:cubicBezTo>
                    <a:cubicBezTo>
                      <a:pt x="105" y="125"/>
                      <a:pt x="105" y="125"/>
                      <a:pt x="105" y="125"/>
                    </a:cubicBezTo>
                    <a:cubicBezTo>
                      <a:pt x="103" y="126"/>
                      <a:pt x="102" y="127"/>
                      <a:pt x="101"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2" name="Freeform 12"/>
              <p:cNvSpPr>
                <a:spLocks/>
              </p:cNvSpPr>
              <p:nvPr userDrawn="1"/>
            </p:nvSpPr>
            <p:spPr bwMode="auto">
              <a:xfrm>
                <a:off x="5362576" y="738188"/>
                <a:ext cx="107950" cy="523875"/>
              </a:xfrm>
              <a:custGeom>
                <a:avLst/>
                <a:gdLst>
                  <a:gd name="T0" fmla="*/ 29 w 29"/>
                  <a:gd name="T1" fmla="*/ 13 h 140"/>
                  <a:gd name="T2" fmla="*/ 29 w 29"/>
                  <a:gd name="T3" fmla="*/ 127 h 140"/>
                  <a:gd name="T4" fmla="*/ 25 w 29"/>
                  <a:gd name="T5" fmla="*/ 136 h 140"/>
                  <a:gd name="T6" fmla="*/ 14 w 29"/>
                  <a:gd name="T7" fmla="*/ 140 h 140"/>
                  <a:gd name="T8" fmla="*/ 3 w 29"/>
                  <a:gd name="T9" fmla="*/ 135 h 140"/>
                  <a:gd name="T10" fmla="*/ 0 w 29"/>
                  <a:gd name="T11" fmla="*/ 127 h 140"/>
                  <a:gd name="T12" fmla="*/ 0 w 29"/>
                  <a:gd name="T13" fmla="*/ 13 h 140"/>
                  <a:gd name="T14" fmla="*/ 4 w 29"/>
                  <a:gd name="T15" fmla="*/ 4 h 140"/>
                  <a:gd name="T16" fmla="*/ 14 w 29"/>
                  <a:gd name="T17" fmla="*/ 0 h 140"/>
                  <a:gd name="T18" fmla="*/ 25 w 29"/>
                  <a:gd name="T19" fmla="*/ 4 h 140"/>
                  <a:gd name="T20" fmla="*/ 29 w 29"/>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40">
                    <a:moveTo>
                      <a:pt x="29" y="13"/>
                    </a:moveTo>
                    <a:cubicBezTo>
                      <a:pt x="29" y="127"/>
                      <a:pt x="29" y="127"/>
                      <a:pt x="29" y="127"/>
                    </a:cubicBezTo>
                    <a:cubicBezTo>
                      <a:pt x="29" y="130"/>
                      <a:pt x="28" y="133"/>
                      <a:pt x="25" y="136"/>
                    </a:cubicBezTo>
                    <a:cubicBezTo>
                      <a:pt x="23" y="139"/>
                      <a:pt x="19" y="140"/>
                      <a:pt x="14" y="140"/>
                    </a:cubicBezTo>
                    <a:cubicBezTo>
                      <a:pt x="9" y="140"/>
                      <a:pt x="6" y="138"/>
                      <a:pt x="3" y="135"/>
                    </a:cubicBezTo>
                    <a:cubicBezTo>
                      <a:pt x="1" y="132"/>
                      <a:pt x="0" y="129"/>
                      <a:pt x="0" y="127"/>
                    </a:cubicBezTo>
                    <a:cubicBezTo>
                      <a:pt x="0" y="13"/>
                      <a:pt x="0" y="13"/>
                      <a:pt x="0" y="13"/>
                    </a:cubicBezTo>
                    <a:cubicBezTo>
                      <a:pt x="0" y="10"/>
                      <a:pt x="1" y="7"/>
                      <a:pt x="4" y="4"/>
                    </a:cubicBezTo>
                    <a:cubicBezTo>
                      <a:pt x="7" y="2"/>
                      <a:pt x="10" y="0"/>
                      <a:pt x="14" y="0"/>
                    </a:cubicBezTo>
                    <a:cubicBezTo>
                      <a:pt x="18" y="0"/>
                      <a:pt x="22" y="1"/>
                      <a:pt x="25" y="4"/>
                    </a:cubicBezTo>
                    <a:cubicBezTo>
                      <a:pt x="28" y="7"/>
                      <a:pt x="29" y="10"/>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3" name="Freeform 13"/>
              <p:cNvSpPr>
                <a:spLocks/>
              </p:cNvSpPr>
              <p:nvPr userDrawn="1"/>
            </p:nvSpPr>
            <p:spPr bwMode="auto">
              <a:xfrm>
                <a:off x="5545138" y="730250"/>
                <a:ext cx="473075" cy="528637"/>
              </a:xfrm>
              <a:custGeom>
                <a:avLst/>
                <a:gdLst>
                  <a:gd name="T0" fmla="*/ 77 w 126"/>
                  <a:gd name="T1" fmla="*/ 26 h 141"/>
                  <a:gd name="T2" fmla="*/ 77 w 126"/>
                  <a:gd name="T3" fmla="*/ 129 h 141"/>
                  <a:gd name="T4" fmla="*/ 74 w 126"/>
                  <a:gd name="T5" fmla="*/ 137 h 141"/>
                  <a:gd name="T6" fmla="*/ 64 w 126"/>
                  <a:gd name="T7" fmla="*/ 141 h 141"/>
                  <a:gd name="T8" fmla="*/ 53 w 126"/>
                  <a:gd name="T9" fmla="*/ 137 h 141"/>
                  <a:gd name="T10" fmla="*/ 48 w 126"/>
                  <a:gd name="T11" fmla="*/ 129 h 141"/>
                  <a:gd name="T12" fmla="*/ 48 w 126"/>
                  <a:gd name="T13" fmla="*/ 26 h 141"/>
                  <a:gd name="T14" fmla="*/ 12 w 126"/>
                  <a:gd name="T15" fmla="*/ 26 h 141"/>
                  <a:gd name="T16" fmla="*/ 4 w 126"/>
                  <a:gd name="T17" fmla="*/ 23 h 141"/>
                  <a:gd name="T18" fmla="*/ 0 w 126"/>
                  <a:gd name="T19" fmla="*/ 13 h 141"/>
                  <a:gd name="T20" fmla="*/ 4 w 126"/>
                  <a:gd name="T21" fmla="*/ 3 h 141"/>
                  <a:gd name="T22" fmla="*/ 12 w 126"/>
                  <a:gd name="T23" fmla="*/ 0 h 141"/>
                  <a:gd name="T24" fmla="*/ 113 w 126"/>
                  <a:gd name="T25" fmla="*/ 0 h 141"/>
                  <a:gd name="T26" fmla="*/ 122 w 126"/>
                  <a:gd name="T27" fmla="*/ 3 h 141"/>
                  <a:gd name="T28" fmla="*/ 126 w 126"/>
                  <a:gd name="T29" fmla="*/ 12 h 141"/>
                  <a:gd name="T30" fmla="*/ 122 w 126"/>
                  <a:gd name="T31" fmla="*/ 22 h 141"/>
                  <a:gd name="T32" fmla="*/ 113 w 126"/>
                  <a:gd name="T33" fmla="*/ 26 h 141"/>
                  <a:gd name="T34" fmla="*/ 77 w 126"/>
                  <a:gd name="T35" fmla="*/ 2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141">
                    <a:moveTo>
                      <a:pt x="77" y="26"/>
                    </a:moveTo>
                    <a:cubicBezTo>
                      <a:pt x="77" y="129"/>
                      <a:pt x="77" y="129"/>
                      <a:pt x="77" y="129"/>
                    </a:cubicBezTo>
                    <a:cubicBezTo>
                      <a:pt x="77" y="131"/>
                      <a:pt x="76" y="134"/>
                      <a:pt x="74" y="137"/>
                    </a:cubicBezTo>
                    <a:cubicBezTo>
                      <a:pt x="72" y="139"/>
                      <a:pt x="69" y="141"/>
                      <a:pt x="64" y="141"/>
                    </a:cubicBezTo>
                    <a:cubicBezTo>
                      <a:pt x="60" y="141"/>
                      <a:pt x="56" y="140"/>
                      <a:pt x="53" y="137"/>
                    </a:cubicBezTo>
                    <a:cubicBezTo>
                      <a:pt x="50" y="135"/>
                      <a:pt x="48" y="132"/>
                      <a:pt x="48" y="129"/>
                    </a:cubicBezTo>
                    <a:cubicBezTo>
                      <a:pt x="48" y="26"/>
                      <a:pt x="48" y="26"/>
                      <a:pt x="48" y="26"/>
                    </a:cubicBezTo>
                    <a:cubicBezTo>
                      <a:pt x="12" y="26"/>
                      <a:pt x="12" y="26"/>
                      <a:pt x="12" y="26"/>
                    </a:cubicBezTo>
                    <a:cubicBezTo>
                      <a:pt x="9" y="26"/>
                      <a:pt x="7" y="25"/>
                      <a:pt x="4" y="23"/>
                    </a:cubicBezTo>
                    <a:cubicBezTo>
                      <a:pt x="1" y="20"/>
                      <a:pt x="0" y="17"/>
                      <a:pt x="0" y="13"/>
                    </a:cubicBezTo>
                    <a:cubicBezTo>
                      <a:pt x="0" y="8"/>
                      <a:pt x="2" y="5"/>
                      <a:pt x="4" y="3"/>
                    </a:cubicBezTo>
                    <a:cubicBezTo>
                      <a:pt x="7" y="1"/>
                      <a:pt x="9" y="0"/>
                      <a:pt x="12" y="0"/>
                    </a:cubicBezTo>
                    <a:cubicBezTo>
                      <a:pt x="113" y="0"/>
                      <a:pt x="113" y="0"/>
                      <a:pt x="113" y="0"/>
                    </a:cubicBezTo>
                    <a:cubicBezTo>
                      <a:pt x="117" y="0"/>
                      <a:pt x="120" y="1"/>
                      <a:pt x="122" y="3"/>
                    </a:cubicBezTo>
                    <a:cubicBezTo>
                      <a:pt x="125" y="6"/>
                      <a:pt x="126" y="9"/>
                      <a:pt x="126" y="12"/>
                    </a:cubicBezTo>
                    <a:cubicBezTo>
                      <a:pt x="126" y="16"/>
                      <a:pt x="125" y="19"/>
                      <a:pt x="122" y="22"/>
                    </a:cubicBezTo>
                    <a:cubicBezTo>
                      <a:pt x="120" y="25"/>
                      <a:pt x="117" y="26"/>
                      <a:pt x="113" y="26"/>
                    </a:cubicBezTo>
                    <a:lnTo>
                      <a:pt x="7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4" name="Freeform 14"/>
              <p:cNvSpPr>
                <a:spLocks noEditPoints="1"/>
              </p:cNvSpPr>
              <p:nvPr userDrawn="1"/>
            </p:nvSpPr>
            <p:spPr bwMode="auto">
              <a:xfrm>
                <a:off x="5954713" y="738188"/>
                <a:ext cx="484188" cy="531812"/>
              </a:xfrm>
              <a:custGeom>
                <a:avLst/>
                <a:gdLst>
                  <a:gd name="T0" fmla="*/ 35 w 129"/>
                  <a:gd name="T1" fmla="*/ 111 h 142"/>
                  <a:gd name="T2" fmla="*/ 26 w 129"/>
                  <a:gd name="T3" fmla="*/ 131 h 142"/>
                  <a:gd name="T4" fmla="*/ 22 w 129"/>
                  <a:gd name="T5" fmla="*/ 139 h 142"/>
                  <a:gd name="T6" fmla="*/ 13 w 129"/>
                  <a:gd name="T7" fmla="*/ 141 h 142"/>
                  <a:gd name="T8" fmla="*/ 3 w 129"/>
                  <a:gd name="T9" fmla="*/ 137 h 142"/>
                  <a:gd name="T10" fmla="*/ 0 w 129"/>
                  <a:gd name="T11" fmla="*/ 130 h 142"/>
                  <a:gd name="T12" fmla="*/ 2 w 129"/>
                  <a:gd name="T13" fmla="*/ 123 h 142"/>
                  <a:gd name="T14" fmla="*/ 36 w 129"/>
                  <a:gd name="T15" fmla="*/ 30 h 142"/>
                  <a:gd name="T16" fmla="*/ 42 w 129"/>
                  <a:gd name="T17" fmla="*/ 16 h 142"/>
                  <a:gd name="T18" fmla="*/ 50 w 129"/>
                  <a:gd name="T19" fmla="*/ 5 h 142"/>
                  <a:gd name="T20" fmla="*/ 65 w 129"/>
                  <a:gd name="T21" fmla="*/ 0 h 142"/>
                  <a:gd name="T22" fmla="*/ 80 w 129"/>
                  <a:gd name="T23" fmla="*/ 3 h 142"/>
                  <a:gd name="T24" fmla="*/ 89 w 129"/>
                  <a:gd name="T25" fmla="*/ 14 h 142"/>
                  <a:gd name="T26" fmla="*/ 96 w 129"/>
                  <a:gd name="T27" fmla="*/ 31 h 142"/>
                  <a:gd name="T28" fmla="*/ 128 w 129"/>
                  <a:gd name="T29" fmla="*/ 122 h 142"/>
                  <a:gd name="T30" fmla="*/ 129 w 129"/>
                  <a:gd name="T31" fmla="*/ 130 h 142"/>
                  <a:gd name="T32" fmla="*/ 126 w 129"/>
                  <a:gd name="T33" fmla="*/ 138 h 142"/>
                  <a:gd name="T34" fmla="*/ 116 w 129"/>
                  <a:gd name="T35" fmla="*/ 142 h 142"/>
                  <a:gd name="T36" fmla="*/ 107 w 129"/>
                  <a:gd name="T37" fmla="*/ 140 h 142"/>
                  <a:gd name="T38" fmla="*/ 103 w 129"/>
                  <a:gd name="T39" fmla="*/ 133 h 142"/>
                  <a:gd name="T40" fmla="*/ 95 w 129"/>
                  <a:gd name="T41" fmla="*/ 111 h 142"/>
                  <a:gd name="T42" fmla="*/ 35 w 129"/>
                  <a:gd name="T43" fmla="*/ 111 h 142"/>
                  <a:gd name="T44" fmla="*/ 86 w 129"/>
                  <a:gd name="T45" fmla="*/ 84 h 142"/>
                  <a:gd name="T46" fmla="*/ 69 w 129"/>
                  <a:gd name="T47" fmla="*/ 30 h 142"/>
                  <a:gd name="T48" fmla="*/ 68 w 129"/>
                  <a:gd name="T49" fmla="*/ 26 h 142"/>
                  <a:gd name="T50" fmla="*/ 66 w 129"/>
                  <a:gd name="T51" fmla="*/ 25 h 142"/>
                  <a:gd name="T52" fmla="*/ 64 w 129"/>
                  <a:gd name="T53" fmla="*/ 27 h 142"/>
                  <a:gd name="T54" fmla="*/ 63 w 129"/>
                  <a:gd name="T55" fmla="*/ 30 h 142"/>
                  <a:gd name="T56" fmla="*/ 44 w 129"/>
                  <a:gd name="T57" fmla="*/ 84 h 142"/>
                  <a:gd name="T58" fmla="*/ 86 w 129"/>
                  <a:gd name="T59" fmla="*/ 8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42">
                    <a:moveTo>
                      <a:pt x="35" y="111"/>
                    </a:moveTo>
                    <a:cubicBezTo>
                      <a:pt x="26" y="131"/>
                      <a:pt x="26" y="131"/>
                      <a:pt x="26" y="131"/>
                    </a:cubicBezTo>
                    <a:cubicBezTo>
                      <a:pt x="25" y="134"/>
                      <a:pt x="24" y="137"/>
                      <a:pt x="22" y="139"/>
                    </a:cubicBezTo>
                    <a:cubicBezTo>
                      <a:pt x="21" y="141"/>
                      <a:pt x="18" y="142"/>
                      <a:pt x="13" y="141"/>
                    </a:cubicBezTo>
                    <a:cubicBezTo>
                      <a:pt x="8" y="141"/>
                      <a:pt x="5" y="140"/>
                      <a:pt x="3" y="137"/>
                    </a:cubicBezTo>
                    <a:cubicBezTo>
                      <a:pt x="1" y="134"/>
                      <a:pt x="0" y="132"/>
                      <a:pt x="0" y="130"/>
                    </a:cubicBezTo>
                    <a:cubicBezTo>
                      <a:pt x="0" y="127"/>
                      <a:pt x="1" y="125"/>
                      <a:pt x="2" y="123"/>
                    </a:cubicBezTo>
                    <a:cubicBezTo>
                      <a:pt x="36" y="30"/>
                      <a:pt x="36" y="30"/>
                      <a:pt x="36" y="30"/>
                    </a:cubicBezTo>
                    <a:cubicBezTo>
                      <a:pt x="38" y="25"/>
                      <a:pt x="40" y="20"/>
                      <a:pt x="42" y="16"/>
                    </a:cubicBezTo>
                    <a:cubicBezTo>
                      <a:pt x="44" y="12"/>
                      <a:pt x="47" y="8"/>
                      <a:pt x="50" y="5"/>
                    </a:cubicBezTo>
                    <a:cubicBezTo>
                      <a:pt x="53" y="2"/>
                      <a:pt x="58" y="1"/>
                      <a:pt x="65" y="0"/>
                    </a:cubicBezTo>
                    <a:cubicBezTo>
                      <a:pt x="71" y="0"/>
                      <a:pt x="76" y="1"/>
                      <a:pt x="80" y="3"/>
                    </a:cubicBezTo>
                    <a:cubicBezTo>
                      <a:pt x="84" y="6"/>
                      <a:pt x="87" y="10"/>
                      <a:pt x="89" y="14"/>
                    </a:cubicBezTo>
                    <a:cubicBezTo>
                      <a:pt x="91" y="19"/>
                      <a:pt x="94" y="25"/>
                      <a:pt x="96" y="31"/>
                    </a:cubicBezTo>
                    <a:cubicBezTo>
                      <a:pt x="128" y="122"/>
                      <a:pt x="128" y="122"/>
                      <a:pt x="128" y="122"/>
                    </a:cubicBezTo>
                    <a:cubicBezTo>
                      <a:pt x="129" y="125"/>
                      <a:pt x="129" y="128"/>
                      <a:pt x="129" y="130"/>
                    </a:cubicBezTo>
                    <a:cubicBezTo>
                      <a:pt x="129" y="133"/>
                      <a:pt x="128" y="135"/>
                      <a:pt x="126" y="138"/>
                    </a:cubicBezTo>
                    <a:cubicBezTo>
                      <a:pt x="123" y="140"/>
                      <a:pt x="120" y="141"/>
                      <a:pt x="116" y="142"/>
                    </a:cubicBezTo>
                    <a:cubicBezTo>
                      <a:pt x="112" y="142"/>
                      <a:pt x="109" y="141"/>
                      <a:pt x="107" y="140"/>
                    </a:cubicBezTo>
                    <a:cubicBezTo>
                      <a:pt x="105" y="138"/>
                      <a:pt x="104" y="136"/>
                      <a:pt x="103" y="133"/>
                    </a:cubicBezTo>
                    <a:cubicBezTo>
                      <a:pt x="95" y="111"/>
                      <a:pt x="95" y="111"/>
                      <a:pt x="95" y="111"/>
                    </a:cubicBezTo>
                    <a:lnTo>
                      <a:pt x="35" y="111"/>
                    </a:lnTo>
                    <a:close/>
                    <a:moveTo>
                      <a:pt x="86" y="84"/>
                    </a:moveTo>
                    <a:cubicBezTo>
                      <a:pt x="69" y="30"/>
                      <a:pt x="69" y="30"/>
                      <a:pt x="69" y="30"/>
                    </a:cubicBezTo>
                    <a:cubicBezTo>
                      <a:pt x="69" y="28"/>
                      <a:pt x="68" y="27"/>
                      <a:pt x="68" y="26"/>
                    </a:cubicBezTo>
                    <a:cubicBezTo>
                      <a:pt x="67" y="25"/>
                      <a:pt x="67" y="25"/>
                      <a:pt x="66" y="25"/>
                    </a:cubicBezTo>
                    <a:cubicBezTo>
                      <a:pt x="66" y="25"/>
                      <a:pt x="65" y="26"/>
                      <a:pt x="64" y="27"/>
                    </a:cubicBezTo>
                    <a:cubicBezTo>
                      <a:pt x="63" y="30"/>
                      <a:pt x="63" y="30"/>
                      <a:pt x="63" y="30"/>
                    </a:cubicBezTo>
                    <a:cubicBezTo>
                      <a:pt x="44" y="84"/>
                      <a:pt x="44" y="84"/>
                      <a:pt x="44" y="84"/>
                    </a:cubicBezTo>
                    <a:lnTo>
                      <a:pt x="8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35" name="Freeform 15"/>
              <p:cNvSpPr>
                <a:spLocks/>
              </p:cNvSpPr>
              <p:nvPr userDrawn="1"/>
            </p:nvSpPr>
            <p:spPr bwMode="auto">
              <a:xfrm>
                <a:off x="6486526" y="741363"/>
                <a:ext cx="442913" cy="520700"/>
              </a:xfrm>
              <a:custGeom>
                <a:avLst/>
                <a:gdLst>
                  <a:gd name="T0" fmla="*/ 37 w 118"/>
                  <a:gd name="T1" fmla="*/ 111 h 139"/>
                  <a:gd name="T2" fmla="*/ 104 w 118"/>
                  <a:gd name="T3" fmla="*/ 111 h 139"/>
                  <a:gd name="T4" fmla="*/ 113 w 118"/>
                  <a:gd name="T5" fmla="*/ 115 h 139"/>
                  <a:gd name="T6" fmla="*/ 118 w 118"/>
                  <a:gd name="T7" fmla="*/ 125 h 139"/>
                  <a:gd name="T8" fmla="*/ 114 w 118"/>
                  <a:gd name="T9" fmla="*/ 135 h 139"/>
                  <a:gd name="T10" fmla="*/ 104 w 118"/>
                  <a:gd name="T11" fmla="*/ 139 h 139"/>
                  <a:gd name="T12" fmla="*/ 28 w 118"/>
                  <a:gd name="T13" fmla="*/ 139 h 139"/>
                  <a:gd name="T14" fmla="*/ 17 w 118"/>
                  <a:gd name="T15" fmla="*/ 137 h 139"/>
                  <a:gd name="T16" fmla="*/ 6 w 118"/>
                  <a:gd name="T17" fmla="*/ 130 h 139"/>
                  <a:gd name="T18" fmla="*/ 1 w 118"/>
                  <a:gd name="T19" fmla="*/ 121 h 139"/>
                  <a:gd name="T20" fmla="*/ 0 w 118"/>
                  <a:gd name="T21" fmla="*/ 111 h 139"/>
                  <a:gd name="T22" fmla="*/ 0 w 118"/>
                  <a:gd name="T23" fmla="*/ 13 h 139"/>
                  <a:gd name="T24" fmla="*/ 4 w 118"/>
                  <a:gd name="T25" fmla="*/ 5 h 139"/>
                  <a:gd name="T26" fmla="*/ 14 w 118"/>
                  <a:gd name="T27" fmla="*/ 1 h 139"/>
                  <a:gd name="T28" fmla="*/ 25 w 118"/>
                  <a:gd name="T29" fmla="*/ 5 h 139"/>
                  <a:gd name="T30" fmla="*/ 29 w 118"/>
                  <a:gd name="T31" fmla="*/ 13 h 139"/>
                  <a:gd name="T32" fmla="*/ 29 w 118"/>
                  <a:gd name="T33" fmla="*/ 103 h 139"/>
                  <a:gd name="T34" fmla="*/ 30 w 118"/>
                  <a:gd name="T35" fmla="*/ 109 h 139"/>
                  <a:gd name="T36" fmla="*/ 32 w 118"/>
                  <a:gd name="T37" fmla="*/ 111 h 139"/>
                  <a:gd name="T38" fmla="*/ 37 w 118"/>
                  <a:gd name="T39" fmla="*/ 11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39">
                    <a:moveTo>
                      <a:pt x="37" y="111"/>
                    </a:moveTo>
                    <a:cubicBezTo>
                      <a:pt x="104" y="111"/>
                      <a:pt x="104" y="111"/>
                      <a:pt x="104" y="111"/>
                    </a:cubicBezTo>
                    <a:cubicBezTo>
                      <a:pt x="107" y="111"/>
                      <a:pt x="110" y="112"/>
                      <a:pt x="113" y="115"/>
                    </a:cubicBezTo>
                    <a:cubicBezTo>
                      <a:pt x="116" y="117"/>
                      <a:pt x="118" y="121"/>
                      <a:pt x="118" y="125"/>
                    </a:cubicBezTo>
                    <a:cubicBezTo>
                      <a:pt x="118" y="129"/>
                      <a:pt x="117" y="132"/>
                      <a:pt x="114" y="135"/>
                    </a:cubicBezTo>
                    <a:cubicBezTo>
                      <a:pt x="111" y="137"/>
                      <a:pt x="108" y="139"/>
                      <a:pt x="104" y="139"/>
                    </a:cubicBezTo>
                    <a:cubicBezTo>
                      <a:pt x="28" y="139"/>
                      <a:pt x="28" y="139"/>
                      <a:pt x="28" y="139"/>
                    </a:cubicBezTo>
                    <a:cubicBezTo>
                      <a:pt x="25" y="139"/>
                      <a:pt x="21" y="138"/>
                      <a:pt x="17" y="137"/>
                    </a:cubicBezTo>
                    <a:cubicBezTo>
                      <a:pt x="12" y="136"/>
                      <a:pt x="8" y="134"/>
                      <a:pt x="6" y="130"/>
                    </a:cubicBezTo>
                    <a:cubicBezTo>
                      <a:pt x="4" y="127"/>
                      <a:pt x="2" y="124"/>
                      <a:pt x="1" y="121"/>
                    </a:cubicBezTo>
                    <a:cubicBezTo>
                      <a:pt x="1" y="119"/>
                      <a:pt x="0" y="115"/>
                      <a:pt x="0" y="111"/>
                    </a:cubicBezTo>
                    <a:cubicBezTo>
                      <a:pt x="0" y="13"/>
                      <a:pt x="0" y="13"/>
                      <a:pt x="0" y="13"/>
                    </a:cubicBezTo>
                    <a:cubicBezTo>
                      <a:pt x="0" y="11"/>
                      <a:pt x="1" y="8"/>
                      <a:pt x="4" y="5"/>
                    </a:cubicBezTo>
                    <a:cubicBezTo>
                      <a:pt x="6" y="2"/>
                      <a:pt x="9" y="1"/>
                      <a:pt x="14" y="1"/>
                    </a:cubicBezTo>
                    <a:cubicBezTo>
                      <a:pt x="19" y="0"/>
                      <a:pt x="22" y="2"/>
                      <a:pt x="25" y="5"/>
                    </a:cubicBezTo>
                    <a:cubicBezTo>
                      <a:pt x="28" y="8"/>
                      <a:pt x="29" y="10"/>
                      <a:pt x="29" y="13"/>
                    </a:cubicBezTo>
                    <a:cubicBezTo>
                      <a:pt x="29" y="103"/>
                      <a:pt x="29" y="103"/>
                      <a:pt x="29" y="103"/>
                    </a:cubicBezTo>
                    <a:cubicBezTo>
                      <a:pt x="29" y="106"/>
                      <a:pt x="29" y="108"/>
                      <a:pt x="30" y="109"/>
                    </a:cubicBezTo>
                    <a:cubicBezTo>
                      <a:pt x="30" y="110"/>
                      <a:pt x="31" y="110"/>
                      <a:pt x="32" y="111"/>
                    </a:cubicBezTo>
                    <a:cubicBezTo>
                      <a:pt x="33" y="111"/>
                      <a:pt x="35" y="111"/>
                      <a:pt x="3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grpSp>
      </p:grpSp>
    </p:spTree>
    <p:extLst>
      <p:ext uri="{BB962C8B-B14F-4D97-AF65-F5344CB8AC3E}">
        <p14:creationId xmlns:p14="http://schemas.microsoft.com/office/powerpoint/2010/main" val="32534593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结束页">
    <p:spTree>
      <p:nvGrpSpPr>
        <p:cNvPr id="1" name=""/>
        <p:cNvGrpSpPr/>
        <p:nvPr/>
      </p:nvGrpSpPr>
      <p:grpSpPr>
        <a:xfrm>
          <a:off x="0" y="0"/>
          <a:ext cx="0" cy="0"/>
          <a:chOff x="0" y="0"/>
          <a:chExt cx="0" cy="0"/>
        </a:xfrm>
      </p:grpSpPr>
      <p:sp>
        <p:nvSpPr>
          <p:cNvPr id="10" name="矩形 38"/>
          <p:cNvSpPr/>
          <p:nvPr userDrawn="1"/>
        </p:nvSpPr>
        <p:spPr>
          <a:xfrm rot="19800000" flipH="1">
            <a:off x="-618294" y="5902646"/>
            <a:ext cx="2761391" cy="1493595"/>
          </a:xfrm>
          <a:custGeom>
            <a:avLst/>
            <a:gdLst/>
            <a:ahLst/>
            <a:cxnLst/>
            <a:rect l="l" t="t" r="r" b="b"/>
            <a:pathLst>
              <a:path w="2761391" h="1493595">
                <a:moveTo>
                  <a:pt x="0" y="0"/>
                </a:moveTo>
                <a:lnTo>
                  <a:pt x="890965" y="1493415"/>
                </a:lnTo>
                <a:lnTo>
                  <a:pt x="1024460" y="1493595"/>
                </a:lnTo>
                <a:lnTo>
                  <a:pt x="2761391" y="490778"/>
                </a:lnTo>
                <a:lnTo>
                  <a:pt x="247804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
          <p:cNvSpPr/>
          <p:nvPr userDrawn="1"/>
        </p:nvSpPr>
        <p:spPr>
          <a:xfrm rot="19800000" flipH="1">
            <a:off x="1498490" y="3005883"/>
            <a:ext cx="8640670" cy="1627319"/>
          </a:xfrm>
          <a:custGeom>
            <a:avLst/>
            <a:gdLst/>
            <a:ahLst/>
            <a:cxnLst/>
            <a:rect l="l" t="t" r="r" b="b"/>
            <a:pathLst>
              <a:path w="7944632" h="1496232">
                <a:moveTo>
                  <a:pt x="0" y="20"/>
                </a:moveTo>
                <a:lnTo>
                  <a:pt x="863838" y="1496232"/>
                </a:lnTo>
                <a:lnTo>
                  <a:pt x="7944632" y="1496232"/>
                </a:lnTo>
                <a:lnTo>
                  <a:pt x="7030268" y="0"/>
                </a:lnTo>
                <a:close/>
              </a:path>
            </a:pathLst>
          </a:custGeom>
          <a:gradFill>
            <a:gsLst>
              <a:gs pos="0">
                <a:srgbClr val="FFC000"/>
              </a:gs>
              <a:gs pos="100000">
                <a:srgbClr val="FFC000">
                  <a:alpha val="0"/>
                </a:srgbClr>
              </a:gs>
            </a:gsLst>
            <a:lin ang="5400000" scaled="0"/>
          </a:gra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
          <p:cNvSpPr/>
          <p:nvPr userDrawn="1"/>
        </p:nvSpPr>
        <p:spPr>
          <a:xfrm rot="19800000" flipH="1">
            <a:off x="-945202" y="2716182"/>
            <a:ext cx="11047471" cy="846780"/>
          </a:xfrm>
          <a:custGeom>
            <a:avLst/>
            <a:gdLst/>
            <a:ahLst/>
            <a:cxnLst/>
            <a:rect l="l" t="t" r="r" b="b"/>
            <a:pathLst>
              <a:path w="11047471" h="846780">
                <a:moveTo>
                  <a:pt x="0" y="0"/>
                </a:moveTo>
                <a:lnTo>
                  <a:pt x="488888" y="846780"/>
                </a:lnTo>
                <a:lnTo>
                  <a:pt x="11047471" y="846780"/>
                </a:lnTo>
                <a:lnTo>
                  <a:pt x="10558582" y="0"/>
                </a:lnTo>
                <a:close/>
              </a:path>
            </a:pathLst>
          </a:cu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nvSpPr>
        <p:spPr>
          <a:xfrm rot="19800000" flipH="1">
            <a:off x="2229570" y="3758541"/>
            <a:ext cx="973388" cy="834008"/>
          </a:xfrm>
          <a:prstGeom prst="triangle">
            <a:avLst/>
          </a:prstGeom>
          <a:gradFill>
            <a:gsLst>
              <a:gs pos="0">
                <a:srgbClr val="D18009"/>
              </a:gs>
              <a:gs pos="100000">
                <a:srgbClr val="002060"/>
              </a:gs>
            </a:gsLst>
            <a:lin ang="5400000" scaled="0"/>
          </a:gradFill>
          <a:ln>
            <a:noFill/>
          </a:ln>
          <a:effectLst>
            <a:outerShdw blurRad="254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nvSpPr>
        <p:spPr>
          <a:xfrm rot="9000000" flipH="1">
            <a:off x="1769865" y="4973020"/>
            <a:ext cx="1008952" cy="853728"/>
          </a:xfrm>
          <a:prstGeom prst="triangle">
            <a:avLst/>
          </a:prstGeom>
          <a:gradFill>
            <a:gsLst>
              <a:gs pos="82500">
                <a:srgbClr val="92D050"/>
              </a:gs>
              <a:gs pos="0">
                <a:srgbClr val="92D050">
                  <a:alpha val="0"/>
                  <a:lumMod val="100000"/>
                </a:srgbClr>
              </a:gs>
            </a:gsLst>
            <a:lin ang="81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nvSpPr>
        <p:spPr>
          <a:xfrm rot="9000000" flipH="1">
            <a:off x="1735647" y="5988688"/>
            <a:ext cx="1008952" cy="853728"/>
          </a:xfrm>
          <a:prstGeom prst="triangle">
            <a:avLst/>
          </a:prstGeom>
          <a:gradFill flip="none" rotWithShape="1">
            <a:gsLst>
              <a:gs pos="100000">
                <a:srgbClr val="00B0F0"/>
              </a:gs>
              <a:gs pos="0">
                <a:srgbClr val="92D050">
                  <a:alpha val="0"/>
                  <a:lumMod val="100000"/>
                </a:srgbClr>
              </a:gs>
            </a:gsLst>
            <a:lin ang="0" scaled="0"/>
            <a:tileRect/>
          </a:gradFill>
          <a:ln>
            <a:noFill/>
          </a:ln>
          <a:effectLst>
            <a:outerShdw blurRad="254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userDrawn="1"/>
        </p:nvCxnSpPr>
        <p:spPr>
          <a:xfrm flipH="1">
            <a:off x="1562049" y="4311444"/>
            <a:ext cx="26238" cy="280800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flipH="1">
            <a:off x="2349806" y="1812330"/>
            <a:ext cx="6798896" cy="401967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rot="120000">
            <a:off x="174719" y="4562650"/>
            <a:ext cx="4112520" cy="212883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标题 1"/>
          <p:cNvSpPr txBox="1">
            <a:spLocks/>
          </p:cNvSpPr>
          <p:nvPr userDrawn="1"/>
        </p:nvSpPr>
        <p:spPr>
          <a:xfrm>
            <a:off x="1248460" y="917848"/>
            <a:ext cx="303550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8000" b="1" kern="1200">
                <a:solidFill>
                  <a:schemeClr val="bg1">
                    <a:lumMod val="50000"/>
                  </a:schemeClr>
                </a:solidFill>
                <a:latin typeface="微软雅黑" pitchFamily="34" charset="-122"/>
                <a:ea typeface="微软雅黑" pitchFamily="34" charset="-122"/>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6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j-cs"/>
              </a:rPr>
              <a:t>谢 谢！</a:t>
            </a:r>
            <a:endParaRPr kumimoji="0" lang="zh-CN" altLang="en-US" sz="66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grpSp>
        <p:nvGrpSpPr>
          <p:cNvPr id="2" name="组合 21"/>
          <p:cNvGrpSpPr/>
          <p:nvPr userDrawn="1"/>
        </p:nvGrpSpPr>
        <p:grpSpPr>
          <a:xfrm>
            <a:off x="4860032" y="4590206"/>
            <a:ext cx="5240400" cy="1863130"/>
            <a:chOff x="1154522" y="4266280"/>
            <a:chExt cx="5240400" cy="1863130"/>
          </a:xfrm>
        </p:grpSpPr>
        <p:sp>
          <p:nvSpPr>
            <p:cNvPr id="23" name="TextBox 22"/>
            <p:cNvSpPr txBox="1"/>
            <p:nvPr/>
          </p:nvSpPr>
          <p:spPr>
            <a:xfrm>
              <a:off x="1516600" y="5821633"/>
              <a:ext cx="3384376" cy="307777"/>
            </a:xfrm>
            <a:prstGeom prst="rect">
              <a:avLst/>
            </a:prstGeom>
            <a:noFill/>
          </p:spPr>
          <p:txBody>
            <a:bodyPr wrap="square" rtlCol="0">
              <a:spAutoFit/>
            </a:bodyPr>
            <a:lstStyle/>
            <a:p>
              <a:r>
                <a:rPr lang="en-US" altLang="zh-CN" sz="1400" dirty="0" smtClean="0">
                  <a:solidFill>
                    <a:srgbClr val="0070C0"/>
                  </a:solidFill>
                </a:rPr>
                <a:t>www.avicit.com</a:t>
              </a:r>
              <a:endParaRPr lang="zh-CN" altLang="en-US" sz="1400" dirty="0">
                <a:solidFill>
                  <a:srgbClr val="0070C0"/>
                </a:solidFill>
              </a:endParaRPr>
            </a:p>
          </p:txBody>
        </p:sp>
        <p:sp>
          <p:nvSpPr>
            <p:cNvPr id="24" name="标题 1"/>
            <p:cNvSpPr txBox="1">
              <a:spLocks/>
            </p:cNvSpPr>
            <p:nvPr/>
          </p:nvSpPr>
          <p:spPr>
            <a:xfrm>
              <a:off x="1588573" y="4266280"/>
              <a:ext cx="4806349" cy="651268"/>
            </a:xfrm>
            <a:prstGeom prst="rect">
              <a:avLst/>
            </a:prstGeom>
          </p:spPr>
          <p:txBody>
            <a:bodyPr vert="horz" lIns="0" tIns="45720" rIns="0" bIns="45720" rtlCol="0" anchor="ctr">
              <a:noAutofit/>
            </a:bodyPr>
            <a:lstStyle>
              <a:lvl1pPr algn="ctr" defTabSz="914400" rtl="0" eaLnBrk="1" latinLnBrk="0" hangingPunct="1">
                <a:spcBef>
                  <a:spcPct val="0"/>
                </a:spcBef>
                <a:buNone/>
                <a:defRPr sz="9600" b="1" kern="1200">
                  <a:solidFill>
                    <a:schemeClr val="bg1"/>
                  </a:solidFill>
                  <a:latin typeface="微软雅黑" pitchFamily="34" charset="-122"/>
                  <a:ea typeface="微软雅黑" pitchFamily="34" charset="-122"/>
                  <a:cs typeface="+mj-cs"/>
                </a:defRPr>
              </a:lvl1pPr>
            </a:lstStyle>
            <a:p>
              <a:pPr marL="0" lvl="1">
                <a:lnSpc>
                  <a:spcPct val="90000"/>
                </a:lnSpc>
              </a:pPr>
              <a:r>
                <a:rPr lang="zh-CN" altLang="en-US" sz="1600" b="1" dirty="0" smtClean="0">
                  <a:solidFill>
                    <a:srgbClr val="0070C0"/>
                  </a:solidFill>
                  <a:latin typeface="微软雅黑" pitchFamily="34" charset="-122"/>
                  <a:ea typeface="微软雅黑" pitchFamily="34" charset="-122"/>
                </a:rPr>
                <a:t>航空工业信息技术中心（</a:t>
              </a:r>
              <a:r>
                <a:rPr lang="zh-CN" altLang="en-US" sz="1600" b="1" dirty="0">
                  <a:solidFill>
                    <a:srgbClr val="0070C0"/>
                  </a:solidFill>
                  <a:latin typeface="微软雅黑" pitchFamily="34" charset="-122"/>
                  <a:ea typeface="微软雅黑" pitchFamily="34" charset="-122"/>
                </a:rPr>
                <a:t>金航</a:t>
              </a:r>
              <a:r>
                <a:rPr lang="zh-CN" altLang="en-US" sz="1600" b="1" dirty="0" smtClean="0">
                  <a:solidFill>
                    <a:srgbClr val="0070C0"/>
                  </a:solidFill>
                  <a:latin typeface="微软雅黑" pitchFamily="34" charset="-122"/>
                  <a:ea typeface="微软雅黑" pitchFamily="34" charset="-122"/>
                </a:rPr>
                <a:t>数码）</a:t>
              </a:r>
              <a:endParaRPr lang="en-US" altLang="zh-CN" sz="1600" b="1" dirty="0" smtClean="0">
                <a:solidFill>
                  <a:srgbClr val="0070C0"/>
                </a:solidFill>
                <a:latin typeface="微软雅黑" pitchFamily="34" charset="-122"/>
                <a:ea typeface="微软雅黑" pitchFamily="34" charset="-122"/>
              </a:endParaRPr>
            </a:p>
          </p:txBody>
        </p:sp>
        <p:sp>
          <p:nvSpPr>
            <p:cNvPr id="25" name="TextBox 24"/>
            <p:cNvSpPr txBox="1"/>
            <p:nvPr/>
          </p:nvSpPr>
          <p:spPr>
            <a:xfrm>
              <a:off x="1516600" y="4833266"/>
              <a:ext cx="4032448" cy="1031051"/>
            </a:xfrm>
            <a:prstGeom prst="rect">
              <a:avLst/>
            </a:prstGeom>
            <a:noFill/>
          </p:spPr>
          <p:txBody>
            <a:bodyPr wrap="square" rtlCol="0">
              <a:spAutoFit/>
            </a:bodyPr>
            <a:lstStyle/>
            <a:p>
              <a:pPr>
                <a:lnSpc>
                  <a:spcPct val="150000"/>
                </a:lnSpc>
              </a:pPr>
              <a:r>
                <a:rPr lang="zh-CN" altLang="en-US" sz="1600" baseline="30000" dirty="0" smtClean="0">
                  <a:solidFill>
                    <a:schemeClr val="bg1"/>
                  </a:solidFill>
                  <a:latin typeface="微软雅黑" pitchFamily="34" charset="-122"/>
                  <a:ea typeface="微软雅黑" pitchFamily="34" charset="-122"/>
                </a:rPr>
                <a:t>地　　址：北京市朝阳区曙光西里甲</a:t>
              </a:r>
              <a:r>
                <a:rPr lang="en-US" altLang="zh-CN" sz="1600" baseline="30000" dirty="0" smtClean="0">
                  <a:solidFill>
                    <a:schemeClr val="bg1"/>
                  </a:solidFill>
                  <a:latin typeface="微软雅黑" pitchFamily="34" charset="-122"/>
                  <a:ea typeface="微软雅黑" pitchFamily="34" charset="-122"/>
                </a:rPr>
                <a:t>5</a:t>
              </a:r>
              <a:r>
                <a:rPr lang="zh-CN" altLang="en-US" sz="1600" baseline="30000" dirty="0" smtClean="0">
                  <a:solidFill>
                    <a:schemeClr val="bg1"/>
                  </a:solidFill>
                  <a:latin typeface="微软雅黑" pitchFamily="34" charset="-122"/>
                  <a:ea typeface="微软雅黑" pitchFamily="34" charset="-122"/>
                </a:rPr>
                <a:t>号院航空工业大厦</a:t>
              </a:r>
              <a:r>
                <a:rPr lang="en-US" altLang="zh-CN" sz="1600" baseline="30000" dirty="0" smtClean="0">
                  <a:solidFill>
                    <a:schemeClr val="bg1"/>
                  </a:solidFill>
                  <a:latin typeface="微软雅黑" pitchFamily="34" charset="-122"/>
                  <a:ea typeface="微软雅黑" pitchFamily="34" charset="-122"/>
                </a:rPr>
                <a:t>E</a:t>
              </a:r>
              <a:r>
                <a:rPr lang="zh-CN" altLang="en-US" sz="1600" baseline="30000" dirty="0" smtClean="0">
                  <a:solidFill>
                    <a:schemeClr val="bg1"/>
                  </a:solidFill>
                  <a:latin typeface="微软雅黑" pitchFamily="34" charset="-122"/>
                  <a:ea typeface="微软雅黑" pitchFamily="34" charset="-122"/>
                </a:rPr>
                <a:t>座</a:t>
              </a:r>
            </a:p>
            <a:p>
              <a:pPr>
                <a:lnSpc>
                  <a:spcPts val="1800"/>
                </a:lnSpc>
              </a:pPr>
              <a:r>
                <a:rPr lang="zh-CN" altLang="en-US" sz="1600" baseline="30000" dirty="0" smtClean="0">
                  <a:solidFill>
                    <a:schemeClr val="bg1"/>
                  </a:solidFill>
                  <a:latin typeface="微软雅黑" pitchFamily="34" charset="-122"/>
                  <a:ea typeface="微软雅黑" pitchFamily="34" charset="-122"/>
                </a:rPr>
                <a:t>邮政编码：</a:t>
              </a:r>
              <a:r>
                <a:rPr lang="en-US" altLang="zh-CN" sz="1600" baseline="30000" dirty="0" smtClean="0">
                  <a:solidFill>
                    <a:schemeClr val="bg1"/>
                  </a:solidFill>
                  <a:latin typeface="微软雅黑" pitchFamily="34" charset="-122"/>
                  <a:ea typeface="微软雅黑" pitchFamily="34" charset="-122"/>
                </a:rPr>
                <a:t>100028</a:t>
              </a:r>
              <a:endParaRPr lang="zh-CN" altLang="en-US" sz="1600" baseline="30000" dirty="0" smtClean="0">
                <a:solidFill>
                  <a:schemeClr val="bg1"/>
                </a:solidFill>
                <a:latin typeface="微软雅黑" pitchFamily="34" charset="-122"/>
                <a:ea typeface="微软雅黑" pitchFamily="34" charset="-122"/>
              </a:endParaRPr>
            </a:p>
            <a:p>
              <a:pPr>
                <a:lnSpc>
                  <a:spcPts val="1800"/>
                </a:lnSpc>
              </a:pPr>
              <a:r>
                <a:rPr lang="zh-CN" altLang="en-US" sz="1600" baseline="30000" dirty="0" smtClean="0">
                  <a:solidFill>
                    <a:schemeClr val="bg1"/>
                  </a:solidFill>
                  <a:latin typeface="微软雅黑" pitchFamily="34" charset="-122"/>
                  <a:ea typeface="微软雅黑" pitchFamily="34" charset="-122"/>
                </a:rPr>
                <a:t>联系电话：</a:t>
              </a:r>
              <a:r>
                <a:rPr lang="en-US" altLang="zh-CN" sz="1600" baseline="30000" dirty="0" smtClean="0">
                  <a:solidFill>
                    <a:schemeClr val="bg1"/>
                  </a:solidFill>
                  <a:latin typeface="微软雅黑" pitchFamily="34" charset="-122"/>
                  <a:ea typeface="微软雅黑" pitchFamily="34" charset="-122"/>
                </a:rPr>
                <a:t>010-58355588</a:t>
              </a:r>
              <a:endParaRPr lang="zh-CN" altLang="en-US" sz="1600" baseline="30000" dirty="0" smtClean="0">
                <a:solidFill>
                  <a:schemeClr val="bg1"/>
                </a:solidFill>
                <a:latin typeface="微软雅黑" pitchFamily="34" charset="-122"/>
                <a:ea typeface="微软雅黑" pitchFamily="34" charset="-122"/>
              </a:endParaRPr>
            </a:p>
            <a:p>
              <a:pPr>
                <a:lnSpc>
                  <a:spcPts val="1800"/>
                </a:lnSpc>
              </a:pPr>
              <a:r>
                <a:rPr lang="zh-CN" altLang="en-US" sz="1600" baseline="30000" dirty="0" smtClean="0">
                  <a:solidFill>
                    <a:schemeClr val="bg1"/>
                  </a:solidFill>
                  <a:latin typeface="微软雅黑" pitchFamily="34" charset="-122"/>
                  <a:ea typeface="微软雅黑" pitchFamily="34" charset="-122"/>
                </a:rPr>
                <a:t>传　　真：</a:t>
              </a:r>
              <a:r>
                <a:rPr lang="en-US" altLang="zh-CN" sz="1600" baseline="30000" dirty="0">
                  <a:solidFill>
                    <a:schemeClr val="bg1"/>
                  </a:solidFill>
                  <a:latin typeface="微软雅黑" pitchFamily="34" charset="-122"/>
                  <a:ea typeface="微软雅黑" pitchFamily="34" charset="-122"/>
                </a:rPr>
                <a:t>010-58355100</a:t>
              </a:r>
              <a:endParaRPr lang="zh-CN" altLang="en-US" sz="1600" baseline="30000" dirty="0">
                <a:solidFill>
                  <a:schemeClr val="bg1"/>
                </a:solidFill>
                <a:latin typeface="微软雅黑" pitchFamily="34" charset="-122"/>
                <a:ea typeface="微软雅黑" pitchFamily="34" charset="-122"/>
              </a:endParaRPr>
            </a:p>
          </p:txBody>
        </p:sp>
        <p:sp>
          <p:nvSpPr>
            <p:cNvPr id="26" name="等腰三角形 25"/>
            <p:cNvSpPr/>
            <p:nvPr/>
          </p:nvSpPr>
          <p:spPr>
            <a:xfrm rot="5400000">
              <a:off x="1166713" y="4870601"/>
              <a:ext cx="204852" cy="229234"/>
            </a:xfrm>
            <a:prstGeom prst="triangl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26"/>
          <p:cNvSpPr txBox="1"/>
          <p:nvPr userDrawn="1"/>
        </p:nvSpPr>
        <p:spPr>
          <a:xfrm rot="19786850">
            <a:off x="2950331" y="1512903"/>
            <a:ext cx="7112204" cy="825296"/>
          </a:xfrm>
          <a:prstGeom prst="rect">
            <a:avLst/>
          </a:prstGeom>
          <a:noFill/>
          <a:effectLst/>
        </p:spPr>
        <p:txBody>
          <a:bodyPr wrap="square" lIns="91335" tIns="45659" rIns="91335" bIns="45659" rtlCol="0">
            <a:spAutoFit/>
          </a:bodyPr>
          <a:lstStyle/>
          <a:p>
            <a:pPr marL="171264" lvl="1" indent="-264809" eaLnBrk="0" fontAlgn="base" hangingPunct="0">
              <a:lnSpc>
                <a:spcPct val="150000"/>
              </a:lnSpc>
              <a:spcBef>
                <a:spcPct val="0"/>
              </a:spcBef>
              <a:spcAft>
                <a:spcPct val="0"/>
              </a:spcAft>
              <a:buClr>
                <a:srgbClr val="0000FF"/>
              </a:buClr>
              <a:defRPr/>
            </a:pPr>
            <a:r>
              <a:rPr lang="zh-CN" altLang="en-US" sz="3500" b="1" dirty="0" smtClean="0">
                <a:ln w="12700">
                  <a:solidFill>
                    <a:schemeClr val="bg1"/>
                  </a:solidFill>
                </a:ln>
                <a:solidFill>
                  <a:srgbClr val="FFC000"/>
                </a:solidFill>
                <a:latin typeface="微软雅黑" pitchFamily="34" charset="-122"/>
                <a:ea typeface="微软雅黑" pitchFamily="34" charset="-122"/>
              </a:rPr>
              <a:t>聚焦客户需求  超越客户期待</a:t>
            </a:r>
            <a:endParaRPr lang="en-US" altLang="zh-CN" sz="3500" b="1" dirty="0" smtClean="0">
              <a:ln w="12700">
                <a:solidFill>
                  <a:schemeClr val="bg1"/>
                </a:solidFill>
              </a:ln>
              <a:solidFill>
                <a:srgbClr val="FFC000"/>
              </a:solidFill>
              <a:latin typeface="微软雅黑" pitchFamily="34" charset="-122"/>
              <a:ea typeface="微软雅黑" pitchFamily="34" charset="-122"/>
            </a:endParaRPr>
          </a:p>
        </p:txBody>
      </p:sp>
      <p:sp>
        <p:nvSpPr>
          <p:cNvPr id="28" name="等腰三角形 10"/>
          <p:cNvSpPr/>
          <p:nvPr userDrawn="1"/>
        </p:nvSpPr>
        <p:spPr>
          <a:xfrm rot="19800000" flipH="1">
            <a:off x="1356312" y="6212047"/>
            <a:ext cx="931000" cy="853728"/>
          </a:xfrm>
          <a:custGeom>
            <a:avLst/>
            <a:gdLst/>
            <a:ahLst/>
            <a:cxnLst/>
            <a:rect l="l" t="t" r="r" b="b"/>
            <a:pathLst>
              <a:path w="931000" h="853728">
                <a:moveTo>
                  <a:pt x="504476" y="0"/>
                </a:moveTo>
                <a:lnTo>
                  <a:pt x="0" y="853728"/>
                </a:lnTo>
                <a:lnTo>
                  <a:pt x="702510" y="853728"/>
                </a:lnTo>
                <a:lnTo>
                  <a:pt x="931000" y="721809"/>
                </a:lnTo>
                <a:close/>
              </a:path>
            </a:pathLst>
          </a:custGeom>
          <a:solidFill>
            <a:schemeClr val="tx2">
              <a:lumMod val="50000"/>
            </a:schemeClr>
          </a:solidFill>
          <a:ln>
            <a:noFill/>
          </a:ln>
          <a:effectLst>
            <a:outerShdw blurRad="50800" dist="762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userDrawn="1"/>
        </p:nvSpPr>
        <p:spPr>
          <a:xfrm rot="19786850">
            <a:off x="4558461" y="2241276"/>
            <a:ext cx="4849311" cy="825296"/>
          </a:xfrm>
          <a:prstGeom prst="rect">
            <a:avLst/>
          </a:prstGeom>
          <a:noFill/>
          <a:effectLst/>
        </p:spPr>
        <p:txBody>
          <a:bodyPr wrap="square" lIns="91335" tIns="45659" rIns="91335" bIns="45659" rtlCol="0">
            <a:spAutoFit/>
          </a:bodyPr>
          <a:lstStyle/>
          <a:p>
            <a:pPr marL="171264" lvl="1" indent="-264809" eaLnBrk="0" fontAlgn="base" hangingPunct="0">
              <a:lnSpc>
                <a:spcPct val="150000"/>
              </a:lnSpc>
              <a:spcBef>
                <a:spcPct val="0"/>
              </a:spcBef>
              <a:spcAft>
                <a:spcPct val="0"/>
              </a:spcAft>
              <a:buClr>
                <a:srgbClr val="0000FF"/>
              </a:buClr>
              <a:defRPr/>
            </a:pPr>
            <a:r>
              <a:rPr lang="zh-CN" altLang="en-US" sz="3600" b="1" dirty="0" smtClean="0">
                <a:ln w="12700">
                  <a:solidFill>
                    <a:schemeClr val="bg1"/>
                  </a:solidFill>
                </a:ln>
                <a:solidFill>
                  <a:schemeClr val="tx2">
                    <a:lumMod val="75000"/>
                  </a:schemeClr>
                </a:solidFill>
                <a:latin typeface="微软雅黑" pitchFamily="34" charset="-122"/>
                <a:ea typeface="微软雅黑" pitchFamily="34" charset="-122"/>
              </a:rPr>
              <a:t>成就客户价值</a:t>
            </a:r>
            <a:endParaRPr lang="en-US" altLang="zh-CN" sz="3600" b="1" dirty="0">
              <a:ln w="12700">
                <a:solidFill>
                  <a:schemeClr val="bg1"/>
                </a:solidFill>
              </a:ln>
              <a:solidFill>
                <a:schemeClr val="tx2">
                  <a:lumMod val="75000"/>
                </a:schemeClr>
              </a:solidFill>
              <a:latin typeface="微软雅黑" pitchFamily="34" charset="-122"/>
              <a:ea typeface="微软雅黑" pitchFamily="34" charset="-122"/>
            </a:endParaRPr>
          </a:p>
        </p:txBody>
      </p:sp>
      <p:sp>
        <p:nvSpPr>
          <p:cNvPr id="17" name="等腰三角形 16"/>
          <p:cNvSpPr/>
          <p:nvPr userDrawn="1"/>
        </p:nvSpPr>
        <p:spPr>
          <a:xfrm rot="19800000" flipH="1">
            <a:off x="1306450" y="5232073"/>
            <a:ext cx="1008952" cy="853728"/>
          </a:xfrm>
          <a:prstGeom prst="triangle">
            <a:avLst>
              <a:gd name="adj" fmla="val 50000"/>
            </a:avLst>
          </a:prstGeom>
          <a:gradFill>
            <a:gsLst>
              <a:gs pos="82500">
                <a:srgbClr val="679E2A"/>
              </a:gs>
              <a:gs pos="28000">
                <a:srgbClr val="92D050">
                  <a:alpha val="0"/>
                  <a:lumMod val="100000"/>
                </a:srgbClr>
              </a:gs>
            </a:gsLst>
            <a:lin ang="81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36"/>
          <p:cNvSpPr/>
          <p:nvPr userDrawn="1"/>
        </p:nvSpPr>
        <p:spPr>
          <a:xfrm rot="19800000" flipH="1">
            <a:off x="-789193" y="5922700"/>
            <a:ext cx="2790940" cy="848859"/>
          </a:xfrm>
          <a:custGeom>
            <a:avLst/>
            <a:gdLst/>
            <a:ahLst/>
            <a:cxnLst/>
            <a:rect l="l" t="t" r="r" b="b"/>
            <a:pathLst>
              <a:path w="2790940" h="848859">
                <a:moveTo>
                  <a:pt x="0" y="0"/>
                </a:moveTo>
                <a:lnTo>
                  <a:pt x="511425" y="848859"/>
                </a:lnTo>
                <a:lnTo>
                  <a:pt x="2222037" y="839595"/>
                </a:lnTo>
                <a:lnTo>
                  <a:pt x="2790940" y="511139"/>
                </a:lnTo>
                <a:lnTo>
                  <a:pt x="2790940" y="506606"/>
                </a:lnTo>
                <a:lnTo>
                  <a:pt x="2498451" y="0"/>
                </a:lnTo>
                <a:close/>
              </a:path>
            </a:pathLst>
          </a:custGeom>
          <a:solidFill>
            <a:schemeClr val="tx2">
              <a:lumMod val="50000"/>
            </a:schemeClr>
          </a:solidFill>
          <a:ln>
            <a:noFill/>
          </a:ln>
          <a:effectLst>
            <a:outerShdw blurRad="50800" dist="762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9000000" flipH="1">
            <a:off x="2634728" y="4482292"/>
            <a:ext cx="972000" cy="792000"/>
          </a:xfrm>
          <a:prstGeom prst="triangle">
            <a:avLst/>
          </a:prstGeom>
          <a:gradFill flip="none" rotWithShape="1">
            <a:gsLst>
              <a:gs pos="100000">
                <a:srgbClr val="F0930A">
                  <a:lumMod val="48000"/>
                </a:srgbClr>
              </a:gs>
              <a:gs pos="45000">
                <a:srgbClr val="F0930A"/>
              </a:gs>
            </a:gsLst>
            <a:lin ang="81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188640" y="5627068"/>
            <a:ext cx="1188640" cy="1690364"/>
          </a:xfrm>
          <a:prstGeom prst="rect">
            <a:avLst/>
          </a:prstGeom>
          <a:solidFill>
            <a:srgbClr val="BEC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108520" y="6858000"/>
            <a:ext cx="3328804" cy="459432"/>
          </a:xfrm>
          <a:prstGeom prst="rect">
            <a:avLst/>
          </a:prstGeom>
          <a:solidFill>
            <a:srgbClr val="BEC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88875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92" t="53210" r="40224" b="2328"/>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722313" y="79024"/>
            <a:ext cx="7772400" cy="692696"/>
          </a:xfrm>
        </p:spPr>
        <p:txBody>
          <a:bodyPr anchor="t">
            <a:normAutofit/>
          </a:bodyPr>
          <a:lstStyle>
            <a:lvl1pPr algn="ctr">
              <a:defRPr sz="3600" b="0" cap="all"/>
            </a:lvl1p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B35E7478-ADE7-4480-A214-01473DFE0029}" type="datetimeFigureOut">
              <a:rPr lang="zh-CN" altLang="en-US" smtClean="0"/>
              <a:pPr/>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6EB10F-1DE8-4270-9FD4-8F4CADFE4B46}" type="slidenum">
              <a:rPr lang="zh-CN" altLang="en-US" smtClean="0"/>
              <a:pPr/>
              <a:t>‹#›</a:t>
            </a:fld>
            <a:endParaRPr lang="zh-CN" altLang="en-US"/>
          </a:p>
        </p:txBody>
      </p:sp>
      <p:sp>
        <p:nvSpPr>
          <p:cNvPr id="30" name="椭圆 29"/>
          <p:cNvSpPr/>
          <p:nvPr userDrawn="1"/>
        </p:nvSpPr>
        <p:spPr bwMode="auto">
          <a:xfrm>
            <a:off x="-1044624" y="-8651032"/>
            <a:ext cx="15392400" cy="15392400"/>
          </a:xfrm>
          <a:prstGeom prst="ellipse">
            <a:avLst/>
          </a:prstGeom>
          <a:noFill/>
          <a:ln w="28575" cap="flat" cmpd="sng" algn="ctr">
            <a:gradFill>
              <a:gsLst>
                <a:gs pos="67000">
                  <a:srgbClr val="F8FEFE">
                    <a:alpha val="0"/>
                  </a:srgbClr>
                </a:gs>
                <a:gs pos="26000">
                  <a:srgbClr val="E8FCFC">
                    <a:alpha val="0"/>
                  </a:srgbClr>
                </a:gs>
                <a:gs pos="0">
                  <a:srgbClr val="4F81BD">
                    <a:tint val="66000"/>
                    <a:satMod val="160000"/>
                    <a:alpha val="0"/>
                  </a:srgbClr>
                </a:gs>
                <a:gs pos="43000">
                  <a:sysClr val="window" lastClr="FFFFFF">
                    <a:alpha val="81000"/>
                  </a:sysClr>
                </a:gs>
                <a:gs pos="100000">
                  <a:srgbClr val="4F81BD">
                    <a:tint val="23500"/>
                    <a:satMod val="160000"/>
                    <a:alpha val="0"/>
                  </a:srgbClr>
                </a:gs>
              </a:gsLst>
              <a:lin ang="1200000" scaled="0"/>
            </a:gra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1520825" marR="0" lvl="0" indent="-1520825" defTabSz="914400" eaLnBrk="1" fontAlgn="base" latinLnBrk="0" hangingPunct="1">
              <a:lnSpc>
                <a:spcPct val="100000"/>
              </a:lnSpc>
              <a:spcBef>
                <a:spcPct val="50000"/>
              </a:spcBef>
              <a:spcAft>
                <a:spcPct val="0"/>
              </a:spcAft>
              <a:buClrTx/>
              <a:buSzTx/>
              <a:buFontTx/>
              <a:buNone/>
              <a:tabLst/>
              <a:defRPr/>
            </a:pPr>
            <a:endParaRPr kumimoji="1" lang="zh-CN" altLang="en-US" sz="2000" b="0" i="0" u="none" strike="noStrike" kern="0" cap="none" spc="0" normalizeH="0" baseline="0" noProof="0" smtClean="0">
              <a:ln>
                <a:noFill/>
              </a:ln>
              <a:solidFill>
                <a:prstClr val="white"/>
              </a:solidFill>
              <a:effectLst/>
              <a:uLnTx/>
              <a:uFillTx/>
              <a:latin typeface="黑体" pitchFamily="49" charset="-122"/>
              <a:ea typeface="黑体" pitchFamily="49" charset="-122"/>
            </a:endParaRPr>
          </a:p>
        </p:txBody>
      </p:sp>
      <p:grpSp>
        <p:nvGrpSpPr>
          <p:cNvPr id="3" name="组合 2"/>
          <p:cNvGrpSpPr/>
          <p:nvPr userDrawn="1"/>
        </p:nvGrpSpPr>
        <p:grpSpPr>
          <a:xfrm>
            <a:off x="6804248" y="6453336"/>
            <a:ext cx="2099699" cy="334326"/>
            <a:chOff x="6804248" y="6453336"/>
            <a:chExt cx="2099699" cy="334326"/>
          </a:xfrm>
        </p:grpSpPr>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r="71165" b="-8573"/>
            <a:stretch/>
          </p:blipFill>
          <p:spPr>
            <a:xfrm>
              <a:off x="6804248" y="6453336"/>
              <a:ext cx="388585" cy="334326"/>
            </a:xfrm>
            <a:prstGeom prst="rect">
              <a:avLst/>
            </a:prstGeom>
          </p:spPr>
        </p:pic>
        <p:grpSp>
          <p:nvGrpSpPr>
            <p:cNvPr id="10" name="组合 9"/>
            <p:cNvGrpSpPr>
              <a:grpSpLocks noChangeAspect="1"/>
            </p:cNvGrpSpPr>
            <p:nvPr userDrawn="1"/>
          </p:nvGrpSpPr>
          <p:grpSpPr>
            <a:xfrm>
              <a:off x="7239857" y="6537512"/>
              <a:ext cx="1664090" cy="180000"/>
              <a:chOff x="1836738" y="722313"/>
              <a:chExt cx="5092701" cy="550862"/>
            </a:xfrm>
            <a:solidFill>
              <a:schemeClr val="bg1"/>
            </a:solidFill>
          </p:grpSpPr>
          <p:sp>
            <p:nvSpPr>
              <p:cNvPr id="11" name="Freeform 5"/>
              <p:cNvSpPr>
                <a:spLocks noEditPoints="1"/>
              </p:cNvSpPr>
              <p:nvPr userDrawn="1"/>
            </p:nvSpPr>
            <p:spPr bwMode="auto">
              <a:xfrm>
                <a:off x="1836738" y="730250"/>
                <a:ext cx="492125" cy="539750"/>
              </a:xfrm>
              <a:custGeom>
                <a:avLst/>
                <a:gdLst>
                  <a:gd name="T0" fmla="*/ 35 w 131"/>
                  <a:gd name="T1" fmla="*/ 113 h 144"/>
                  <a:gd name="T2" fmla="*/ 26 w 131"/>
                  <a:gd name="T3" fmla="*/ 133 h 144"/>
                  <a:gd name="T4" fmla="*/ 22 w 131"/>
                  <a:gd name="T5" fmla="*/ 141 h 144"/>
                  <a:gd name="T6" fmla="*/ 13 w 131"/>
                  <a:gd name="T7" fmla="*/ 143 h 144"/>
                  <a:gd name="T8" fmla="*/ 3 w 131"/>
                  <a:gd name="T9" fmla="*/ 139 h 144"/>
                  <a:gd name="T10" fmla="*/ 0 w 131"/>
                  <a:gd name="T11" fmla="*/ 132 h 144"/>
                  <a:gd name="T12" fmla="*/ 1 w 131"/>
                  <a:gd name="T13" fmla="*/ 125 h 144"/>
                  <a:gd name="T14" fmla="*/ 36 w 131"/>
                  <a:gd name="T15" fmla="*/ 30 h 144"/>
                  <a:gd name="T16" fmla="*/ 42 w 131"/>
                  <a:gd name="T17" fmla="*/ 16 h 144"/>
                  <a:gd name="T18" fmla="*/ 50 w 131"/>
                  <a:gd name="T19" fmla="*/ 5 h 144"/>
                  <a:gd name="T20" fmla="*/ 66 w 131"/>
                  <a:gd name="T21" fmla="*/ 0 h 144"/>
                  <a:gd name="T22" fmla="*/ 81 w 131"/>
                  <a:gd name="T23" fmla="*/ 3 h 144"/>
                  <a:gd name="T24" fmla="*/ 90 w 131"/>
                  <a:gd name="T25" fmla="*/ 14 h 144"/>
                  <a:gd name="T26" fmla="*/ 97 w 131"/>
                  <a:gd name="T27" fmla="*/ 32 h 144"/>
                  <a:gd name="T28" fmla="*/ 129 w 131"/>
                  <a:gd name="T29" fmla="*/ 124 h 144"/>
                  <a:gd name="T30" fmla="*/ 131 w 131"/>
                  <a:gd name="T31" fmla="*/ 132 h 144"/>
                  <a:gd name="T32" fmla="*/ 127 w 131"/>
                  <a:gd name="T33" fmla="*/ 140 h 144"/>
                  <a:gd name="T34" fmla="*/ 118 w 131"/>
                  <a:gd name="T35" fmla="*/ 144 h 144"/>
                  <a:gd name="T36" fmla="*/ 108 w 131"/>
                  <a:gd name="T37" fmla="*/ 142 h 144"/>
                  <a:gd name="T38" fmla="*/ 104 w 131"/>
                  <a:gd name="T39" fmla="*/ 135 h 144"/>
                  <a:gd name="T40" fmla="*/ 96 w 131"/>
                  <a:gd name="T41" fmla="*/ 113 h 144"/>
                  <a:gd name="T42" fmla="*/ 87 w 131"/>
                  <a:gd name="T43" fmla="*/ 85 h 144"/>
                  <a:gd name="T44" fmla="*/ 70 w 131"/>
                  <a:gd name="T45" fmla="*/ 30 h 144"/>
                  <a:gd name="T46" fmla="*/ 68 w 131"/>
                  <a:gd name="T47" fmla="*/ 26 h 144"/>
                  <a:gd name="T48" fmla="*/ 67 w 131"/>
                  <a:gd name="T49" fmla="*/ 25 h 144"/>
                  <a:gd name="T50" fmla="*/ 65 w 131"/>
                  <a:gd name="T51" fmla="*/ 27 h 144"/>
                  <a:gd name="T52" fmla="*/ 64 w 131"/>
                  <a:gd name="T53" fmla="*/ 30 h 144"/>
                  <a:gd name="T54" fmla="*/ 44 w 131"/>
                  <a:gd name="T55" fmla="*/ 85 h 144"/>
                  <a:gd name="T56" fmla="*/ 87 w 131"/>
                  <a:gd name="T57"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44">
                    <a:moveTo>
                      <a:pt x="35" y="113"/>
                    </a:moveTo>
                    <a:cubicBezTo>
                      <a:pt x="26" y="133"/>
                      <a:pt x="26" y="133"/>
                      <a:pt x="26" y="133"/>
                    </a:cubicBezTo>
                    <a:cubicBezTo>
                      <a:pt x="25" y="136"/>
                      <a:pt x="24" y="139"/>
                      <a:pt x="22" y="141"/>
                    </a:cubicBezTo>
                    <a:cubicBezTo>
                      <a:pt x="21" y="143"/>
                      <a:pt x="17" y="144"/>
                      <a:pt x="13" y="143"/>
                    </a:cubicBezTo>
                    <a:cubicBezTo>
                      <a:pt x="8" y="143"/>
                      <a:pt x="5" y="142"/>
                      <a:pt x="3" y="139"/>
                    </a:cubicBezTo>
                    <a:cubicBezTo>
                      <a:pt x="1" y="136"/>
                      <a:pt x="0" y="134"/>
                      <a:pt x="0" y="132"/>
                    </a:cubicBezTo>
                    <a:cubicBezTo>
                      <a:pt x="0" y="129"/>
                      <a:pt x="0" y="127"/>
                      <a:pt x="1" y="125"/>
                    </a:cubicBezTo>
                    <a:cubicBezTo>
                      <a:pt x="36" y="30"/>
                      <a:pt x="36" y="30"/>
                      <a:pt x="36" y="30"/>
                    </a:cubicBezTo>
                    <a:cubicBezTo>
                      <a:pt x="38" y="25"/>
                      <a:pt x="40" y="21"/>
                      <a:pt x="42" y="16"/>
                    </a:cubicBezTo>
                    <a:cubicBezTo>
                      <a:pt x="44" y="12"/>
                      <a:pt x="47" y="8"/>
                      <a:pt x="50" y="5"/>
                    </a:cubicBezTo>
                    <a:cubicBezTo>
                      <a:pt x="54" y="2"/>
                      <a:pt x="59" y="0"/>
                      <a:pt x="66" y="0"/>
                    </a:cubicBezTo>
                    <a:cubicBezTo>
                      <a:pt x="72" y="0"/>
                      <a:pt x="77" y="1"/>
                      <a:pt x="81" y="3"/>
                    </a:cubicBezTo>
                    <a:cubicBezTo>
                      <a:pt x="85" y="6"/>
                      <a:pt x="88" y="10"/>
                      <a:pt x="90" y="14"/>
                    </a:cubicBezTo>
                    <a:cubicBezTo>
                      <a:pt x="92" y="19"/>
                      <a:pt x="95" y="25"/>
                      <a:pt x="97" y="32"/>
                    </a:cubicBezTo>
                    <a:cubicBezTo>
                      <a:pt x="129" y="124"/>
                      <a:pt x="129" y="124"/>
                      <a:pt x="129" y="124"/>
                    </a:cubicBezTo>
                    <a:cubicBezTo>
                      <a:pt x="130" y="127"/>
                      <a:pt x="131" y="130"/>
                      <a:pt x="131" y="132"/>
                    </a:cubicBezTo>
                    <a:cubicBezTo>
                      <a:pt x="131" y="135"/>
                      <a:pt x="130" y="137"/>
                      <a:pt x="127" y="140"/>
                    </a:cubicBezTo>
                    <a:cubicBezTo>
                      <a:pt x="125" y="142"/>
                      <a:pt x="122" y="143"/>
                      <a:pt x="118" y="144"/>
                    </a:cubicBezTo>
                    <a:cubicBezTo>
                      <a:pt x="114" y="144"/>
                      <a:pt x="110" y="143"/>
                      <a:pt x="108" y="142"/>
                    </a:cubicBezTo>
                    <a:cubicBezTo>
                      <a:pt x="106" y="140"/>
                      <a:pt x="105" y="138"/>
                      <a:pt x="104" y="135"/>
                    </a:cubicBezTo>
                    <a:cubicBezTo>
                      <a:pt x="96" y="113"/>
                      <a:pt x="96" y="113"/>
                      <a:pt x="96" y="113"/>
                    </a:cubicBezTo>
                    <a:moveTo>
                      <a:pt x="87" y="85"/>
                    </a:moveTo>
                    <a:cubicBezTo>
                      <a:pt x="70" y="30"/>
                      <a:pt x="70" y="30"/>
                      <a:pt x="70" y="30"/>
                    </a:cubicBezTo>
                    <a:cubicBezTo>
                      <a:pt x="69" y="29"/>
                      <a:pt x="69" y="27"/>
                      <a:pt x="68" y="26"/>
                    </a:cubicBezTo>
                    <a:cubicBezTo>
                      <a:pt x="68" y="25"/>
                      <a:pt x="67" y="25"/>
                      <a:pt x="67" y="25"/>
                    </a:cubicBezTo>
                    <a:cubicBezTo>
                      <a:pt x="66" y="25"/>
                      <a:pt x="66" y="26"/>
                      <a:pt x="65" y="27"/>
                    </a:cubicBezTo>
                    <a:cubicBezTo>
                      <a:pt x="64" y="30"/>
                      <a:pt x="64" y="30"/>
                      <a:pt x="64" y="30"/>
                    </a:cubicBezTo>
                    <a:cubicBezTo>
                      <a:pt x="44" y="85"/>
                      <a:pt x="44" y="85"/>
                      <a:pt x="44" y="85"/>
                    </a:cubicBezTo>
                    <a:lnTo>
                      <a:pt x="87"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2" name="Freeform 6"/>
              <p:cNvSpPr>
                <a:spLocks/>
              </p:cNvSpPr>
              <p:nvPr userDrawn="1"/>
            </p:nvSpPr>
            <p:spPr bwMode="auto">
              <a:xfrm>
                <a:off x="2279651" y="722313"/>
                <a:ext cx="473075" cy="544512"/>
              </a:xfrm>
              <a:custGeom>
                <a:avLst/>
                <a:gdLst>
                  <a:gd name="T0" fmla="*/ 70 w 126"/>
                  <a:gd name="T1" fmla="*/ 104 h 145"/>
                  <a:gd name="T2" fmla="*/ 96 w 126"/>
                  <a:gd name="T3" fmla="*/ 11 h 145"/>
                  <a:gd name="T4" fmla="*/ 102 w 126"/>
                  <a:gd name="T5" fmla="*/ 2 h 145"/>
                  <a:gd name="T6" fmla="*/ 112 w 126"/>
                  <a:gd name="T7" fmla="*/ 0 h 145"/>
                  <a:gd name="T8" fmla="*/ 122 w 126"/>
                  <a:gd name="T9" fmla="*/ 4 h 145"/>
                  <a:gd name="T10" fmla="*/ 126 w 126"/>
                  <a:gd name="T11" fmla="*/ 13 h 145"/>
                  <a:gd name="T12" fmla="*/ 124 w 126"/>
                  <a:gd name="T13" fmla="*/ 24 h 145"/>
                  <a:gd name="T14" fmla="*/ 92 w 126"/>
                  <a:gd name="T15" fmla="*/ 121 h 145"/>
                  <a:gd name="T16" fmla="*/ 86 w 126"/>
                  <a:gd name="T17" fmla="*/ 133 h 145"/>
                  <a:gd name="T18" fmla="*/ 80 w 126"/>
                  <a:gd name="T19" fmla="*/ 141 h 145"/>
                  <a:gd name="T20" fmla="*/ 66 w 126"/>
                  <a:gd name="T21" fmla="*/ 145 h 145"/>
                  <a:gd name="T22" fmla="*/ 56 w 126"/>
                  <a:gd name="T23" fmla="*/ 142 h 145"/>
                  <a:gd name="T24" fmla="*/ 47 w 126"/>
                  <a:gd name="T25" fmla="*/ 135 h 145"/>
                  <a:gd name="T26" fmla="*/ 42 w 126"/>
                  <a:gd name="T27" fmla="*/ 124 h 145"/>
                  <a:gd name="T28" fmla="*/ 2 w 126"/>
                  <a:gd name="T29" fmla="*/ 23 h 145"/>
                  <a:gd name="T30" fmla="*/ 0 w 126"/>
                  <a:gd name="T31" fmla="*/ 14 h 145"/>
                  <a:gd name="T32" fmla="*/ 1 w 126"/>
                  <a:gd name="T33" fmla="*/ 7 h 145"/>
                  <a:gd name="T34" fmla="*/ 6 w 126"/>
                  <a:gd name="T35" fmla="*/ 2 h 145"/>
                  <a:gd name="T36" fmla="*/ 14 w 126"/>
                  <a:gd name="T37" fmla="*/ 0 h 145"/>
                  <a:gd name="T38" fmla="*/ 22 w 126"/>
                  <a:gd name="T39" fmla="*/ 2 h 145"/>
                  <a:gd name="T40" fmla="*/ 28 w 126"/>
                  <a:gd name="T41" fmla="*/ 10 h 145"/>
                  <a:gd name="T42" fmla="*/ 62 w 126"/>
                  <a:gd name="T43" fmla="*/ 102 h 145"/>
                  <a:gd name="T44" fmla="*/ 64 w 126"/>
                  <a:gd name="T45" fmla="*/ 107 h 145"/>
                  <a:gd name="T46" fmla="*/ 66 w 126"/>
                  <a:gd name="T47" fmla="*/ 110 h 145"/>
                  <a:gd name="T48" fmla="*/ 68 w 126"/>
                  <a:gd name="T49" fmla="*/ 108 h 145"/>
                  <a:gd name="T50" fmla="*/ 70 w 126"/>
                  <a:gd name="T51"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45">
                    <a:moveTo>
                      <a:pt x="70" y="104"/>
                    </a:moveTo>
                    <a:cubicBezTo>
                      <a:pt x="96" y="11"/>
                      <a:pt x="96" y="11"/>
                      <a:pt x="96" y="11"/>
                    </a:cubicBezTo>
                    <a:cubicBezTo>
                      <a:pt x="98" y="7"/>
                      <a:pt x="99" y="4"/>
                      <a:pt x="102" y="2"/>
                    </a:cubicBezTo>
                    <a:cubicBezTo>
                      <a:pt x="105" y="0"/>
                      <a:pt x="108" y="0"/>
                      <a:pt x="112" y="0"/>
                    </a:cubicBezTo>
                    <a:cubicBezTo>
                      <a:pt x="116" y="0"/>
                      <a:pt x="119" y="2"/>
                      <a:pt x="122" y="4"/>
                    </a:cubicBezTo>
                    <a:cubicBezTo>
                      <a:pt x="124" y="7"/>
                      <a:pt x="126" y="10"/>
                      <a:pt x="126" y="13"/>
                    </a:cubicBezTo>
                    <a:cubicBezTo>
                      <a:pt x="126" y="15"/>
                      <a:pt x="125" y="19"/>
                      <a:pt x="124" y="24"/>
                    </a:cubicBezTo>
                    <a:cubicBezTo>
                      <a:pt x="92" y="121"/>
                      <a:pt x="92" y="121"/>
                      <a:pt x="92" y="121"/>
                    </a:cubicBezTo>
                    <a:cubicBezTo>
                      <a:pt x="90" y="126"/>
                      <a:pt x="88" y="130"/>
                      <a:pt x="86" y="133"/>
                    </a:cubicBezTo>
                    <a:cubicBezTo>
                      <a:pt x="85" y="136"/>
                      <a:pt x="82" y="139"/>
                      <a:pt x="80" y="141"/>
                    </a:cubicBezTo>
                    <a:cubicBezTo>
                      <a:pt x="77" y="144"/>
                      <a:pt x="72" y="145"/>
                      <a:pt x="66" y="145"/>
                    </a:cubicBezTo>
                    <a:cubicBezTo>
                      <a:pt x="63" y="145"/>
                      <a:pt x="59" y="144"/>
                      <a:pt x="56" y="142"/>
                    </a:cubicBezTo>
                    <a:cubicBezTo>
                      <a:pt x="52" y="140"/>
                      <a:pt x="50" y="138"/>
                      <a:pt x="47" y="135"/>
                    </a:cubicBezTo>
                    <a:cubicBezTo>
                      <a:pt x="45" y="132"/>
                      <a:pt x="43" y="128"/>
                      <a:pt x="42" y="124"/>
                    </a:cubicBezTo>
                    <a:cubicBezTo>
                      <a:pt x="2" y="23"/>
                      <a:pt x="2" y="23"/>
                      <a:pt x="2" y="23"/>
                    </a:cubicBezTo>
                    <a:cubicBezTo>
                      <a:pt x="0" y="20"/>
                      <a:pt x="0" y="17"/>
                      <a:pt x="0" y="14"/>
                    </a:cubicBezTo>
                    <a:cubicBezTo>
                      <a:pt x="0" y="11"/>
                      <a:pt x="0" y="9"/>
                      <a:pt x="1" y="7"/>
                    </a:cubicBezTo>
                    <a:cubicBezTo>
                      <a:pt x="2" y="5"/>
                      <a:pt x="4" y="3"/>
                      <a:pt x="6" y="2"/>
                    </a:cubicBezTo>
                    <a:cubicBezTo>
                      <a:pt x="8" y="0"/>
                      <a:pt x="11" y="0"/>
                      <a:pt x="14" y="0"/>
                    </a:cubicBezTo>
                    <a:cubicBezTo>
                      <a:pt x="17" y="0"/>
                      <a:pt x="20" y="1"/>
                      <a:pt x="22" y="2"/>
                    </a:cubicBezTo>
                    <a:cubicBezTo>
                      <a:pt x="25" y="4"/>
                      <a:pt x="27" y="7"/>
                      <a:pt x="28" y="10"/>
                    </a:cubicBezTo>
                    <a:cubicBezTo>
                      <a:pt x="62" y="102"/>
                      <a:pt x="62" y="102"/>
                      <a:pt x="62" y="102"/>
                    </a:cubicBezTo>
                    <a:cubicBezTo>
                      <a:pt x="64" y="107"/>
                      <a:pt x="64" y="107"/>
                      <a:pt x="64" y="107"/>
                    </a:cubicBezTo>
                    <a:cubicBezTo>
                      <a:pt x="65" y="109"/>
                      <a:pt x="65" y="110"/>
                      <a:pt x="66" y="110"/>
                    </a:cubicBezTo>
                    <a:cubicBezTo>
                      <a:pt x="67" y="110"/>
                      <a:pt x="67" y="110"/>
                      <a:pt x="68" y="108"/>
                    </a:cubicBezTo>
                    <a:cubicBezTo>
                      <a:pt x="68" y="107"/>
                      <a:pt x="69" y="106"/>
                      <a:pt x="70" y="1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3" name="Freeform 7"/>
              <p:cNvSpPr>
                <a:spLocks/>
              </p:cNvSpPr>
              <p:nvPr userDrawn="1"/>
            </p:nvSpPr>
            <p:spPr bwMode="auto">
              <a:xfrm>
                <a:off x="2841626" y="730250"/>
                <a:ext cx="112713" cy="531812"/>
              </a:xfrm>
              <a:custGeom>
                <a:avLst/>
                <a:gdLst>
                  <a:gd name="T0" fmla="*/ 30 w 30"/>
                  <a:gd name="T1" fmla="*/ 13 h 142"/>
                  <a:gd name="T2" fmla="*/ 30 w 30"/>
                  <a:gd name="T3" fmla="*/ 129 h 142"/>
                  <a:gd name="T4" fmla="*/ 26 w 30"/>
                  <a:gd name="T5" fmla="*/ 138 h 142"/>
                  <a:gd name="T6" fmla="*/ 15 w 30"/>
                  <a:gd name="T7" fmla="*/ 142 h 142"/>
                  <a:gd name="T8" fmla="*/ 4 w 30"/>
                  <a:gd name="T9" fmla="*/ 137 h 142"/>
                  <a:gd name="T10" fmla="*/ 0 w 30"/>
                  <a:gd name="T11" fmla="*/ 129 h 142"/>
                  <a:gd name="T12" fmla="*/ 0 w 30"/>
                  <a:gd name="T13" fmla="*/ 13 h 142"/>
                  <a:gd name="T14" fmla="*/ 5 w 30"/>
                  <a:gd name="T15" fmla="*/ 4 h 142"/>
                  <a:gd name="T16" fmla="*/ 15 w 30"/>
                  <a:gd name="T17" fmla="*/ 0 h 142"/>
                  <a:gd name="T18" fmla="*/ 26 w 30"/>
                  <a:gd name="T19" fmla="*/ 4 h 142"/>
                  <a:gd name="T20" fmla="*/ 30 w 30"/>
                  <a:gd name="T21"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2">
                    <a:moveTo>
                      <a:pt x="30" y="13"/>
                    </a:moveTo>
                    <a:cubicBezTo>
                      <a:pt x="30" y="129"/>
                      <a:pt x="30" y="129"/>
                      <a:pt x="30" y="129"/>
                    </a:cubicBezTo>
                    <a:cubicBezTo>
                      <a:pt x="30" y="132"/>
                      <a:pt x="29" y="135"/>
                      <a:pt x="26" y="138"/>
                    </a:cubicBezTo>
                    <a:cubicBezTo>
                      <a:pt x="24" y="141"/>
                      <a:pt x="20" y="142"/>
                      <a:pt x="15" y="142"/>
                    </a:cubicBezTo>
                    <a:cubicBezTo>
                      <a:pt x="10" y="142"/>
                      <a:pt x="7" y="140"/>
                      <a:pt x="4" y="137"/>
                    </a:cubicBezTo>
                    <a:cubicBezTo>
                      <a:pt x="1" y="134"/>
                      <a:pt x="0" y="131"/>
                      <a:pt x="0" y="129"/>
                    </a:cubicBezTo>
                    <a:cubicBezTo>
                      <a:pt x="0" y="13"/>
                      <a:pt x="0" y="13"/>
                      <a:pt x="0" y="13"/>
                    </a:cubicBezTo>
                    <a:cubicBezTo>
                      <a:pt x="0" y="10"/>
                      <a:pt x="2" y="7"/>
                      <a:pt x="5" y="4"/>
                    </a:cubicBezTo>
                    <a:cubicBezTo>
                      <a:pt x="8" y="1"/>
                      <a:pt x="11" y="0"/>
                      <a:pt x="15" y="0"/>
                    </a:cubicBezTo>
                    <a:cubicBezTo>
                      <a:pt x="19" y="0"/>
                      <a:pt x="23" y="1"/>
                      <a:pt x="26" y="4"/>
                    </a:cubicBezTo>
                    <a:cubicBezTo>
                      <a:pt x="29" y="6"/>
                      <a:pt x="30" y="10"/>
                      <a:pt x="30"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4" name="Freeform 8"/>
              <p:cNvSpPr>
                <a:spLocks/>
              </p:cNvSpPr>
              <p:nvPr userDrawn="1"/>
            </p:nvSpPr>
            <p:spPr bwMode="auto">
              <a:xfrm>
                <a:off x="3048001" y="727075"/>
                <a:ext cx="522288" cy="546100"/>
              </a:xfrm>
              <a:custGeom>
                <a:avLst/>
                <a:gdLst>
                  <a:gd name="T0" fmla="*/ 123 w 139"/>
                  <a:gd name="T1" fmla="*/ 86 h 146"/>
                  <a:gd name="T2" fmla="*/ 134 w 139"/>
                  <a:gd name="T3" fmla="*/ 90 h 146"/>
                  <a:gd name="T4" fmla="*/ 138 w 139"/>
                  <a:gd name="T5" fmla="*/ 98 h 146"/>
                  <a:gd name="T6" fmla="*/ 134 w 139"/>
                  <a:gd name="T7" fmla="*/ 110 h 146"/>
                  <a:gd name="T8" fmla="*/ 118 w 139"/>
                  <a:gd name="T9" fmla="*/ 131 h 146"/>
                  <a:gd name="T10" fmla="*/ 97 w 139"/>
                  <a:gd name="T11" fmla="*/ 142 h 146"/>
                  <a:gd name="T12" fmla="*/ 71 w 139"/>
                  <a:gd name="T13" fmla="*/ 146 h 146"/>
                  <a:gd name="T14" fmla="*/ 46 w 139"/>
                  <a:gd name="T15" fmla="*/ 142 h 146"/>
                  <a:gd name="T16" fmla="*/ 28 w 139"/>
                  <a:gd name="T17" fmla="*/ 133 h 146"/>
                  <a:gd name="T18" fmla="*/ 13 w 139"/>
                  <a:gd name="T19" fmla="*/ 118 h 146"/>
                  <a:gd name="T20" fmla="*/ 4 w 139"/>
                  <a:gd name="T21" fmla="*/ 99 h 146"/>
                  <a:gd name="T22" fmla="*/ 0 w 139"/>
                  <a:gd name="T23" fmla="*/ 77 h 146"/>
                  <a:gd name="T24" fmla="*/ 2 w 139"/>
                  <a:gd name="T25" fmla="*/ 59 h 146"/>
                  <a:gd name="T26" fmla="*/ 10 w 139"/>
                  <a:gd name="T27" fmla="*/ 37 h 146"/>
                  <a:gd name="T28" fmla="*/ 25 w 139"/>
                  <a:gd name="T29" fmla="*/ 19 h 146"/>
                  <a:gd name="T30" fmla="*/ 47 w 139"/>
                  <a:gd name="T31" fmla="*/ 6 h 146"/>
                  <a:gd name="T32" fmla="*/ 72 w 139"/>
                  <a:gd name="T33" fmla="*/ 1 h 146"/>
                  <a:gd name="T34" fmla="*/ 95 w 139"/>
                  <a:gd name="T35" fmla="*/ 4 h 146"/>
                  <a:gd name="T36" fmla="*/ 115 w 139"/>
                  <a:gd name="T37" fmla="*/ 13 h 146"/>
                  <a:gd name="T38" fmla="*/ 130 w 139"/>
                  <a:gd name="T39" fmla="*/ 26 h 146"/>
                  <a:gd name="T40" fmla="*/ 135 w 139"/>
                  <a:gd name="T41" fmla="*/ 37 h 146"/>
                  <a:gd name="T42" fmla="*/ 130 w 139"/>
                  <a:gd name="T43" fmla="*/ 47 h 146"/>
                  <a:gd name="T44" fmla="*/ 120 w 139"/>
                  <a:gd name="T45" fmla="*/ 50 h 146"/>
                  <a:gd name="T46" fmla="*/ 111 w 139"/>
                  <a:gd name="T47" fmla="*/ 46 h 146"/>
                  <a:gd name="T48" fmla="*/ 102 w 139"/>
                  <a:gd name="T49" fmla="*/ 37 h 146"/>
                  <a:gd name="T50" fmla="*/ 90 w 139"/>
                  <a:gd name="T51" fmla="*/ 28 h 146"/>
                  <a:gd name="T52" fmla="*/ 70 w 139"/>
                  <a:gd name="T53" fmla="*/ 25 h 146"/>
                  <a:gd name="T54" fmla="*/ 46 w 139"/>
                  <a:gd name="T55" fmla="*/ 34 h 146"/>
                  <a:gd name="T56" fmla="*/ 33 w 139"/>
                  <a:gd name="T57" fmla="*/ 52 h 146"/>
                  <a:gd name="T58" fmla="*/ 28 w 139"/>
                  <a:gd name="T59" fmla="*/ 75 h 146"/>
                  <a:gd name="T60" fmla="*/ 33 w 139"/>
                  <a:gd name="T61" fmla="*/ 97 h 146"/>
                  <a:gd name="T62" fmla="*/ 47 w 139"/>
                  <a:gd name="T63" fmla="*/ 115 h 146"/>
                  <a:gd name="T64" fmla="*/ 70 w 139"/>
                  <a:gd name="T65" fmla="*/ 123 h 146"/>
                  <a:gd name="T66" fmla="*/ 93 w 139"/>
                  <a:gd name="T67" fmla="*/ 119 h 146"/>
                  <a:gd name="T68" fmla="*/ 104 w 139"/>
                  <a:gd name="T69" fmla="*/ 109 h 146"/>
                  <a:gd name="T70" fmla="*/ 110 w 139"/>
                  <a:gd name="T71" fmla="*/ 101 h 146"/>
                  <a:gd name="T72" fmla="*/ 112 w 139"/>
                  <a:gd name="T73" fmla="*/ 94 h 146"/>
                  <a:gd name="T74" fmla="*/ 117 w 139"/>
                  <a:gd name="T75" fmla="*/ 88 h 146"/>
                  <a:gd name="T76" fmla="*/ 123 w 139"/>
                  <a:gd name="T77" fmla="*/ 8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146">
                    <a:moveTo>
                      <a:pt x="123" y="86"/>
                    </a:moveTo>
                    <a:cubicBezTo>
                      <a:pt x="128" y="86"/>
                      <a:pt x="132" y="87"/>
                      <a:pt x="134" y="90"/>
                    </a:cubicBezTo>
                    <a:cubicBezTo>
                      <a:pt x="137" y="93"/>
                      <a:pt x="138" y="95"/>
                      <a:pt x="138" y="98"/>
                    </a:cubicBezTo>
                    <a:cubicBezTo>
                      <a:pt x="139" y="101"/>
                      <a:pt x="137" y="105"/>
                      <a:pt x="134" y="110"/>
                    </a:cubicBezTo>
                    <a:cubicBezTo>
                      <a:pt x="129" y="119"/>
                      <a:pt x="124" y="126"/>
                      <a:pt x="118" y="131"/>
                    </a:cubicBezTo>
                    <a:cubicBezTo>
                      <a:pt x="113" y="136"/>
                      <a:pt x="106" y="140"/>
                      <a:pt x="97" y="142"/>
                    </a:cubicBezTo>
                    <a:cubicBezTo>
                      <a:pt x="89" y="145"/>
                      <a:pt x="80" y="146"/>
                      <a:pt x="71" y="146"/>
                    </a:cubicBezTo>
                    <a:cubicBezTo>
                      <a:pt x="61" y="146"/>
                      <a:pt x="52" y="144"/>
                      <a:pt x="46" y="142"/>
                    </a:cubicBezTo>
                    <a:cubicBezTo>
                      <a:pt x="39" y="140"/>
                      <a:pt x="33" y="136"/>
                      <a:pt x="28" y="133"/>
                    </a:cubicBezTo>
                    <a:cubicBezTo>
                      <a:pt x="23" y="129"/>
                      <a:pt x="18" y="124"/>
                      <a:pt x="13" y="118"/>
                    </a:cubicBezTo>
                    <a:cubicBezTo>
                      <a:pt x="9" y="113"/>
                      <a:pt x="6" y="106"/>
                      <a:pt x="4" y="99"/>
                    </a:cubicBezTo>
                    <a:cubicBezTo>
                      <a:pt x="1" y="91"/>
                      <a:pt x="0" y="84"/>
                      <a:pt x="0" y="77"/>
                    </a:cubicBezTo>
                    <a:cubicBezTo>
                      <a:pt x="0" y="70"/>
                      <a:pt x="1" y="64"/>
                      <a:pt x="2" y="59"/>
                    </a:cubicBezTo>
                    <a:cubicBezTo>
                      <a:pt x="3" y="51"/>
                      <a:pt x="6" y="44"/>
                      <a:pt x="10" y="37"/>
                    </a:cubicBezTo>
                    <a:cubicBezTo>
                      <a:pt x="13" y="31"/>
                      <a:pt x="18" y="24"/>
                      <a:pt x="25" y="19"/>
                    </a:cubicBezTo>
                    <a:cubicBezTo>
                      <a:pt x="32" y="13"/>
                      <a:pt x="39" y="9"/>
                      <a:pt x="47" y="6"/>
                    </a:cubicBezTo>
                    <a:cubicBezTo>
                      <a:pt x="55" y="3"/>
                      <a:pt x="64" y="1"/>
                      <a:pt x="72" y="1"/>
                    </a:cubicBezTo>
                    <a:cubicBezTo>
                      <a:pt x="81" y="0"/>
                      <a:pt x="89" y="1"/>
                      <a:pt x="95" y="4"/>
                    </a:cubicBezTo>
                    <a:cubicBezTo>
                      <a:pt x="102" y="6"/>
                      <a:pt x="109" y="9"/>
                      <a:pt x="115" y="13"/>
                    </a:cubicBezTo>
                    <a:cubicBezTo>
                      <a:pt x="122" y="17"/>
                      <a:pt x="127" y="21"/>
                      <a:pt x="130" y="26"/>
                    </a:cubicBezTo>
                    <a:cubicBezTo>
                      <a:pt x="134" y="30"/>
                      <a:pt x="135" y="34"/>
                      <a:pt x="135" y="37"/>
                    </a:cubicBezTo>
                    <a:cubicBezTo>
                      <a:pt x="135" y="41"/>
                      <a:pt x="134" y="44"/>
                      <a:pt x="130" y="47"/>
                    </a:cubicBezTo>
                    <a:cubicBezTo>
                      <a:pt x="127" y="50"/>
                      <a:pt x="124" y="51"/>
                      <a:pt x="120" y="50"/>
                    </a:cubicBezTo>
                    <a:cubicBezTo>
                      <a:pt x="117" y="50"/>
                      <a:pt x="114" y="49"/>
                      <a:pt x="111" y="46"/>
                    </a:cubicBezTo>
                    <a:cubicBezTo>
                      <a:pt x="102" y="37"/>
                      <a:pt x="102" y="37"/>
                      <a:pt x="102" y="37"/>
                    </a:cubicBezTo>
                    <a:cubicBezTo>
                      <a:pt x="100" y="34"/>
                      <a:pt x="95" y="31"/>
                      <a:pt x="90" y="28"/>
                    </a:cubicBezTo>
                    <a:cubicBezTo>
                      <a:pt x="84" y="26"/>
                      <a:pt x="78" y="24"/>
                      <a:pt x="70" y="25"/>
                    </a:cubicBezTo>
                    <a:cubicBezTo>
                      <a:pt x="60" y="25"/>
                      <a:pt x="52" y="28"/>
                      <a:pt x="46" y="34"/>
                    </a:cubicBezTo>
                    <a:cubicBezTo>
                      <a:pt x="40" y="39"/>
                      <a:pt x="36" y="45"/>
                      <a:pt x="33" y="52"/>
                    </a:cubicBezTo>
                    <a:cubicBezTo>
                      <a:pt x="30" y="58"/>
                      <a:pt x="29" y="66"/>
                      <a:pt x="28" y="75"/>
                    </a:cubicBezTo>
                    <a:cubicBezTo>
                      <a:pt x="28" y="83"/>
                      <a:pt x="30" y="91"/>
                      <a:pt x="33" y="97"/>
                    </a:cubicBezTo>
                    <a:cubicBezTo>
                      <a:pt x="36" y="104"/>
                      <a:pt x="40" y="110"/>
                      <a:pt x="47" y="115"/>
                    </a:cubicBezTo>
                    <a:cubicBezTo>
                      <a:pt x="53" y="120"/>
                      <a:pt x="61" y="122"/>
                      <a:pt x="70" y="123"/>
                    </a:cubicBezTo>
                    <a:cubicBezTo>
                      <a:pt x="80" y="123"/>
                      <a:pt x="87" y="122"/>
                      <a:pt x="93" y="119"/>
                    </a:cubicBezTo>
                    <a:cubicBezTo>
                      <a:pt x="98" y="115"/>
                      <a:pt x="102" y="112"/>
                      <a:pt x="104" y="109"/>
                    </a:cubicBezTo>
                    <a:cubicBezTo>
                      <a:pt x="107" y="106"/>
                      <a:pt x="109" y="103"/>
                      <a:pt x="110" y="101"/>
                    </a:cubicBezTo>
                    <a:cubicBezTo>
                      <a:pt x="112" y="94"/>
                      <a:pt x="112" y="94"/>
                      <a:pt x="112" y="94"/>
                    </a:cubicBezTo>
                    <a:cubicBezTo>
                      <a:pt x="114" y="91"/>
                      <a:pt x="115" y="89"/>
                      <a:pt x="117" y="88"/>
                    </a:cubicBezTo>
                    <a:cubicBezTo>
                      <a:pt x="118" y="87"/>
                      <a:pt x="120" y="86"/>
                      <a:pt x="12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5" name="Freeform 9"/>
              <p:cNvSpPr>
                <a:spLocks noEditPoints="1"/>
              </p:cNvSpPr>
              <p:nvPr userDrawn="1"/>
            </p:nvSpPr>
            <p:spPr bwMode="auto">
              <a:xfrm>
                <a:off x="4011613" y="741363"/>
                <a:ext cx="484188" cy="520700"/>
              </a:xfrm>
              <a:custGeom>
                <a:avLst/>
                <a:gdLst>
                  <a:gd name="T0" fmla="*/ 0 w 129"/>
                  <a:gd name="T1" fmla="*/ 108 h 139"/>
                  <a:gd name="T2" fmla="*/ 0 w 129"/>
                  <a:gd name="T3" fmla="*/ 27 h 139"/>
                  <a:gd name="T4" fmla="*/ 2 w 129"/>
                  <a:gd name="T5" fmla="*/ 14 h 139"/>
                  <a:gd name="T6" fmla="*/ 8 w 129"/>
                  <a:gd name="T7" fmla="*/ 5 h 139"/>
                  <a:gd name="T8" fmla="*/ 18 w 129"/>
                  <a:gd name="T9" fmla="*/ 1 h 139"/>
                  <a:gd name="T10" fmla="*/ 30 w 129"/>
                  <a:gd name="T11" fmla="*/ 0 h 139"/>
                  <a:gd name="T12" fmla="*/ 52 w 129"/>
                  <a:gd name="T13" fmla="*/ 0 h 139"/>
                  <a:gd name="T14" fmla="*/ 71 w 129"/>
                  <a:gd name="T15" fmla="*/ 2 h 139"/>
                  <a:gd name="T16" fmla="*/ 93 w 129"/>
                  <a:gd name="T17" fmla="*/ 8 h 139"/>
                  <a:gd name="T18" fmla="*/ 113 w 129"/>
                  <a:gd name="T19" fmla="*/ 23 h 139"/>
                  <a:gd name="T20" fmla="*/ 125 w 129"/>
                  <a:gd name="T21" fmla="*/ 44 h 139"/>
                  <a:gd name="T22" fmla="*/ 129 w 129"/>
                  <a:gd name="T23" fmla="*/ 68 h 139"/>
                  <a:gd name="T24" fmla="*/ 126 w 129"/>
                  <a:gd name="T25" fmla="*/ 92 h 139"/>
                  <a:gd name="T26" fmla="*/ 115 w 129"/>
                  <a:gd name="T27" fmla="*/ 114 h 139"/>
                  <a:gd name="T28" fmla="*/ 98 w 129"/>
                  <a:gd name="T29" fmla="*/ 128 h 139"/>
                  <a:gd name="T30" fmla="*/ 80 w 129"/>
                  <a:gd name="T31" fmla="*/ 136 h 139"/>
                  <a:gd name="T32" fmla="*/ 64 w 129"/>
                  <a:gd name="T33" fmla="*/ 138 h 139"/>
                  <a:gd name="T34" fmla="*/ 52 w 129"/>
                  <a:gd name="T35" fmla="*/ 139 h 139"/>
                  <a:gd name="T36" fmla="*/ 26 w 129"/>
                  <a:gd name="T37" fmla="*/ 139 h 139"/>
                  <a:gd name="T38" fmla="*/ 15 w 129"/>
                  <a:gd name="T39" fmla="*/ 138 h 139"/>
                  <a:gd name="T40" fmla="*/ 5 w 129"/>
                  <a:gd name="T41" fmla="*/ 132 h 139"/>
                  <a:gd name="T42" fmla="*/ 1 w 129"/>
                  <a:gd name="T43" fmla="*/ 122 h 139"/>
                  <a:gd name="T44" fmla="*/ 0 w 129"/>
                  <a:gd name="T45" fmla="*/ 108 h 139"/>
                  <a:gd name="T46" fmla="*/ 46 w 129"/>
                  <a:gd name="T47" fmla="*/ 23 h 139"/>
                  <a:gd name="T48" fmla="*/ 35 w 129"/>
                  <a:gd name="T49" fmla="*/ 23 h 139"/>
                  <a:gd name="T50" fmla="*/ 32 w 129"/>
                  <a:gd name="T51" fmla="*/ 23 h 139"/>
                  <a:gd name="T52" fmla="*/ 29 w 129"/>
                  <a:gd name="T53" fmla="*/ 25 h 139"/>
                  <a:gd name="T54" fmla="*/ 27 w 129"/>
                  <a:gd name="T55" fmla="*/ 29 h 139"/>
                  <a:gd name="T56" fmla="*/ 27 w 129"/>
                  <a:gd name="T57" fmla="*/ 110 h 139"/>
                  <a:gd name="T58" fmla="*/ 28 w 129"/>
                  <a:gd name="T59" fmla="*/ 115 h 139"/>
                  <a:gd name="T60" fmla="*/ 34 w 129"/>
                  <a:gd name="T61" fmla="*/ 117 h 139"/>
                  <a:gd name="T62" fmla="*/ 44 w 129"/>
                  <a:gd name="T63" fmla="*/ 117 h 139"/>
                  <a:gd name="T64" fmla="*/ 63 w 129"/>
                  <a:gd name="T65" fmla="*/ 116 h 139"/>
                  <a:gd name="T66" fmla="*/ 76 w 129"/>
                  <a:gd name="T67" fmla="*/ 113 h 139"/>
                  <a:gd name="T68" fmla="*/ 90 w 129"/>
                  <a:gd name="T69" fmla="*/ 103 h 139"/>
                  <a:gd name="T70" fmla="*/ 99 w 129"/>
                  <a:gd name="T71" fmla="*/ 87 h 139"/>
                  <a:gd name="T72" fmla="*/ 101 w 129"/>
                  <a:gd name="T73" fmla="*/ 67 h 139"/>
                  <a:gd name="T74" fmla="*/ 95 w 129"/>
                  <a:gd name="T75" fmla="*/ 43 h 139"/>
                  <a:gd name="T76" fmla="*/ 83 w 129"/>
                  <a:gd name="T77" fmla="*/ 31 h 139"/>
                  <a:gd name="T78" fmla="*/ 68 w 129"/>
                  <a:gd name="T79" fmla="*/ 25 h 139"/>
                  <a:gd name="T80" fmla="*/ 46 w 129"/>
                  <a:gd name="T81"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39">
                    <a:moveTo>
                      <a:pt x="0" y="108"/>
                    </a:moveTo>
                    <a:cubicBezTo>
                      <a:pt x="0" y="27"/>
                      <a:pt x="0" y="27"/>
                      <a:pt x="0" y="27"/>
                    </a:cubicBezTo>
                    <a:cubicBezTo>
                      <a:pt x="0" y="21"/>
                      <a:pt x="1" y="17"/>
                      <a:pt x="2" y="14"/>
                    </a:cubicBezTo>
                    <a:cubicBezTo>
                      <a:pt x="3" y="10"/>
                      <a:pt x="5" y="7"/>
                      <a:pt x="8" y="5"/>
                    </a:cubicBezTo>
                    <a:cubicBezTo>
                      <a:pt x="11" y="3"/>
                      <a:pt x="14" y="1"/>
                      <a:pt x="18" y="1"/>
                    </a:cubicBezTo>
                    <a:cubicBezTo>
                      <a:pt x="22" y="0"/>
                      <a:pt x="26" y="0"/>
                      <a:pt x="30" y="0"/>
                    </a:cubicBezTo>
                    <a:cubicBezTo>
                      <a:pt x="52" y="0"/>
                      <a:pt x="52" y="0"/>
                      <a:pt x="52" y="0"/>
                    </a:cubicBezTo>
                    <a:cubicBezTo>
                      <a:pt x="58" y="0"/>
                      <a:pt x="65" y="1"/>
                      <a:pt x="71" y="2"/>
                    </a:cubicBezTo>
                    <a:cubicBezTo>
                      <a:pt x="78" y="3"/>
                      <a:pt x="85" y="5"/>
                      <a:pt x="93" y="8"/>
                    </a:cubicBezTo>
                    <a:cubicBezTo>
                      <a:pt x="101" y="12"/>
                      <a:pt x="108" y="16"/>
                      <a:pt x="113" y="23"/>
                    </a:cubicBezTo>
                    <a:cubicBezTo>
                      <a:pt x="119" y="29"/>
                      <a:pt x="123" y="36"/>
                      <a:pt x="125" y="44"/>
                    </a:cubicBezTo>
                    <a:cubicBezTo>
                      <a:pt x="128" y="52"/>
                      <a:pt x="129" y="60"/>
                      <a:pt x="129" y="68"/>
                    </a:cubicBezTo>
                    <a:cubicBezTo>
                      <a:pt x="129" y="76"/>
                      <a:pt x="128" y="84"/>
                      <a:pt x="126" y="92"/>
                    </a:cubicBezTo>
                    <a:cubicBezTo>
                      <a:pt x="123" y="101"/>
                      <a:pt x="119" y="109"/>
                      <a:pt x="115" y="114"/>
                    </a:cubicBezTo>
                    <a:cubicBezTo>
                      <a:pt x="110" y="119"/>
                      <a:pt x="104" y="124"/>
                      <a:pt x="98" y="128"/>
                    </a:cubicBezTo>
                    <a:cubicBezTo>
                      <a:pt x="91" y="132"/>
                      <a:pt x="85" y="134"/>
                      <a:pt x="80" y="136"/>
                    </a:cubicBezTo>
                    <a:cubicBezTo>
                      <a:pt x="74" y="137"/>
                      <a:pt x="69" y="138"/>
                      <a:pt x="64" y="138"/>
                    </a:cubicBezTo>
                    <a:cubicBezTo>
                      <a:pt x="59" y="139"/>
                      <a:pt x="56" y="139"/>
                      <a:pt x="52" y="139"/>
                    </a:cubicBezTo>
                    <a:cubicBezTo>
                      <a:pt x="26" y="139"/>
                      <a:pt x="26" y="139"/>
                      <a:pt x="26" y="139"/>
                    </a:cubicBezTo>
                    <a:cubicBezTo>
                      <a:pt x="23" y="139"/>
                      <a:pt x="20" y="139"/>
                      <a:pt x="15" y="138"/>
                    </a:cubicBezTo>
                    <a:cubicBezTo>
                      <a:pt x="11" y="137"/>
                      <a:pt x="7" y="135"/>
                      <a:pt x="5" y="132"/>
                    </a:cubicBezTo>
                    <a:cubicBezTo>
                      <a:pt x="3" y="130"/>
                      <a:pt x="1" y="126"/>
                      <a:pt x="1" y="122"/>
                    </a:cubicBezTo>
                    <a:cubicBezTo>
                      <a:pt x="0" y="117"/>
                      <a:pt x="0" y="113"/>
                      <a:pt x="0" y="108"/>
                    </a:cubicBezTo>
                    <a:close/>
                    <a:moveTo>
                      <a:pt x="46" y="23"/>
                    </a:moveTo>
                    <a:cubicBezTo>
                      <a:pt x="35" y="23"/>
                      <a:pt x="35" y="23"/>
                      <a:pt x="35" y="23"/>
                    </a:cubicBezTo>
                    <a:cubicBezTo>
                      <a:pt x="34" y="23"/>
                      <a:pt x="33" y="23"/>
                      <a:pt x="32" y="23"/>
                    </a:cubicBezTo>
                    <a:cubicBezTo>
                      <a:pt x="30" y="23"/>
                      <a:pt x="29" y="24"/>
                      <a:pt x="29" y="25"/>
                    </a:cubicBezTo>
                    <a:cubicBezTo>
                      <a:pt x="28" y="26"/>
                      <a:pt x="27" y="27"/>
                      <a:pt x="27" y="29"/>
                    </a:cubicBezTo>
                    <a:cubicBezTo>
                      <a:pt x="27" y="110"/>
                      <a:pt x="27" y="110"/>
                      <a:pt x="27" y="110"/>
                    </a:cubicBezTo>
                    <a:cubicBezTo>
                      <a:pt x="27" y="112"/>
                      <a:pt x="28" y="114"/>
                      <a:pt x="28" y="115"/>
                    </a:cubicBezTo>
                    <a:cubicBezTo>
                      <a:pt x="29" y="116"/>
                      <a:pt x="31" y="117"/>
                      <a:pt x="34" y="117"/>
                    </a:cubicBezTo>
                    <a:cubicBezTo>
                      <a:pt x="44" y="117"/>
                      <a:pt x="44" y="117"/>
                      <a:pt x="44" y="117"/>
                    </a:cubicBezTo>
                    <a:cubicBezTo>
                      <a:pt x="53" y="117"/>
                      <a:pt x="59" y="116"/>
                      <a:pt x="63" y="116"/>
                    </a:cubicBezTo>
                    <a:cubicBezTo>
                      <a:pt x="66" y="116"/>
                      <a:pt x="70" y="114"/>
                      <a:pt x="76" y="113"/>
                    </a:cubicBezTo>
                    <a:cubicBezTo>
                      <a:pt x="81" y="111"/>
                      <a:pt x="85" y="107"/>
                      <a:pt x="90" y="103"/>
                    </a:cubicBezTo>
                    <a:cubicBezTo>
                      <a:pt x="94" y="98"/>
                      <a:pt x="97" y="93"/>
                      <a:pt x="99" y="87"/>
                    </a:cubicBezTo>
                    <a:cubicBezTo>
                      <a:pt x="101" y="82"/>
                      <a:pt x="101" y="75"/>
                      <a:pt x="101" y="67"/>
                    </a:cubicBezTo>
                    <a:cubicBezTo>
                      <a:pt x="101" y="57"/>
                      <a:pt x="99" y="49"/>
                      <a:pt x="95" y="43"/>
                    </a:cubicBezTo>
                    <a:cubicBezTo>
                      <a:pt x="92" y="37"/>
                      <a:pt x="88" y="33"/>
                      <a:pt x="83" y="31"/>
                    </a:cubicBezTo>
                    <a:cubicBezTo>
                      <a:pt x="78" y="28"/>
                      <a:pt x="73" y="26"/>
                      <a:pt x="68" y="25"/>
                    </a:cubicBezTo>
                    <a:cubicBezTo>
                      <a:pt x="63" y="24"/>
                      <a:pt x="56" y="23"/>
                      <a:pt x="4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6" name="Freeform 10"/>
              <p:cNvSpPr>
                <a:spLocks/>
              </p:cNvSpPr>
              <p:nvPr userDrawn="1"/>
            </p:nvSpPr>
            <p:spPr bwMode="auto">
              <a:xfrm>
                <a:off x="4581526" y="738188"/>
                <a:ext cx="112713" cy="523875"/>
              </a:xfrm>
              <a:custGeom>
                <a:avLst/>
                <a:gdLst>
                  <a:gd name="T0" fmla="*/ 30 w 30"/>
                  <a:gd name="T1" fmla="*/ 13 h 140"/>
                  <a:gd name="T2" fmla="*/ 30 w 30"/>
                  <a:gd name="T3" fmla="*/ 127 h 140"/>
                  <a:gd name="T4" fmla="*/ 26 w 30"/>
                  <a:gd name="T5" fmla="*/ 136 h 140"/>
                  <a:gd name="T6" fmla="*/ 15 w 30"/>
                  <a:gd name="T7" fmla="*/ 140 h 140"/>
                  <a:gd name="T8" fmla="*/ 4 w 30"/>
                  <a:gd name="T9" fmla="*/ 135 h 140"/>
                  <a:gd name="T10" fmla="*/ 0 w 30"/>
                  <a:gd name="T11" fmla="*/ 127 h 140"/>
                  <a:gd name="T12" fmla="*/ 0 w 30"/>
                  <a:gd name="T13" fmla="*/ 13 h 140"/>
                  <a:gd name="T14" fmla="*/ 5 w 30"/>
                  <a:gd name="T15" fmla="*/ 4 h 140"/>
                  <a:gd name="T16" fmla="*/ 15 w 30"/>
                  <a:gd name="T17" fmla="*/ 0 h 140"/>
                  <a:gd name="T18" fmla="*/ 25 w 30"/>
                  <a:gd name="T19" fmla="*/ 4 h 140"/>
                  <a:gd name="T20" fmla="*/ 30 w 30"/>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40">
                    <a:moveTo>
                      <a:pt x="30" y="13"/>
                    </a:moveTo>
                    <a:cubicBezTo>
                      <a:pt x="30" y="127"/>
                      <a:pt x="30" y="127"/>
                      <a:pt x="30" y="127"/>
                    </a:cubicBezTo>
                    <a:cubicBezTo>
                      <a:pt x="30" y="130"/>
                      <a:pt x="29" y="133"/>
                      <a:pt x="26" y="136"/>
                    </a:cubicBezTo>
                    <a:cubicBezTo>
                      <a:pt x="23" y="139"/>
                      <a:pt x="20" y="140"/>
                      <a:pt x="15" y="140"/>
                    </a:cubicBezTo>
                    <a:cubicBezTo>
                      <a:pt x="10" y="140"/>
                      <a:pt x="6" y="138"/>
                      <a:pt x="4" y="135"/>
                    </a:cubicBezTo>
                    <a:cubicBezTo>
                      <a:pt x="2" y="132"/>
                      <a:pt x="0" y="129"/>
                      <a:pt x="0" y="127"/>
                    </a:cubicBezTo>
                    <a:cubicBezTo>
                      <a:pt x="0" y="13"/>
                      <a:pt x="0" y="13"/>
                      <a:pt x="0" y="13"/>
                    </a:cubicBezTo>
                    <a:cubicBezTo>
                      <a:pt x="0" y="10"/>
                      <a:pt x="2" y="7"/>
                      <a:pt x="5" y="4"/>
                    </a:cubicBezTo>
                    <a:cubicBezTo>
                      <a:pt x="8" y="2"/>
                      <a:pt x="11" y="0"/>
                      <a:pt x="15" y="0"/>
                    </a:cubicBezTo>
                    <a:cubicBezTo>
                      <a:pt x="19" y="0"/>
                      <a:pt x="23" y="1"/>
                      <a:pt x="25" y="4"/>
                    </a:cubicBezTo>
                    <a:cubicBezTo>
                      <a:pt x="28" y="7"/>
                      <a:pt x="30" y="10"/>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7" name="Freeform 11"/>
              <p:cNvSpPr>
                <a:spLocks/>
              </p:cNvSpPr>
              <p:nvPr userDrawn="1"/>
            </p:nvSpPr>
            <p:spPr bwMode="auto">
              <a:xfrm>
                <a:off x="4781551" y="741363"/>
                <a:ext cx="476250" cy="520700"/>
              </a:xfrm>
              <a:custGeom>
                <a:avLst/>
                <a:gdLst>
                  <a:gd name="T0" fmla="*/ 101 w 127"/>
                  <a:gd name="T1" fmla="*/ 128 h 139"/>
                  <a:gd name="T2" fmla="*/ 97 w 127"/>
                  <a:gd name="T3" fmla="*/ 131 h 139"/>
                  <a:gd name="T4" fmla="*/ 88 w 127"/>
                  <a:gd name="T5" fmla="*/ 135 h 139"/>
                  <a:gd name="T6" fmla="*/ 77 w 127"/>
                  <a:gd name="T7" fmla="*/ 138 h 139"/>
                  <a:gd name="T8" fmla="*/ 67 w 127"/>
                  <a:gd name="T9" fmla="*/ 139 h 139"/>
                  <a:gd name="T10" fmla="*/ 46 w 127"/>
                  <a:gd name="T11" fmla="*/ 135 h 139"/>
                  <a:gd name="T12" fmla="*/ 31 w 127"/>
                  <a:gd name="T13" fmla="*/ 129 h 139"/>
                  <a:gd name="T14" fmla="*/ 20 w 127"/>
                  <a:gd name="T15" fmla="*/ 119 h 139"/>
                  <a:gd name="T16" fmla="*/ 9 w 127"/>
                  <a:gd name="T17" fmla="*/ 106 h 139"/>
                  <a:gd name="T18" fmla="*/ 2 w 127"/>
                  <a:gd name="T19" fmla="*/ 89 h 139"/>
                  <a:gd name="T20" fmla="*/ 0 w 127"/>
                  <a:gd name="T21" fmla="*/ 67 h 139"/>
                  <a:gd name="T22" fmla="*/ 2 w 127"/>
                  <a:gd name="T23" fmla="*/ 52 h 139"/>
                  <a:gd name="T24" fmla="*/ 7 w 127"/>
                  <a:gd name="T25" fmla="*/ 36 h 139"/>
                  <a:gd name="T26" fmla="*/ 21 w 127"/>
                  <a:gd name="T27" fmla="*/ 17 h 139"/>
                  <a:gd name="T28" fmla="*/ 43 w 127"/>
                  <a:gd name="T29" fmla="*/ 5 h 139"/>
                  <a:gd name="T30" fmla="*/ 61 w 127"/>
                  <a:gd name="T31" fmla="*/ 0 h 139"/>
                  <a:gd name="T32" fmla="*/ 79 w 127"/>
                  <a:gd name="T33" fmla="*/ 1 h 139"/>
                  <a:gd name="T34" fmla="*/ 98 w 127"/>
                  <a:gd name="T35" fmla="*/ 8 h 139"/>
                  <a:gd name="T36" fmla="*/ 112 w 127"/>
                  <a:gd name="T37" fmla="*/ 18 h 139"/>
                  <a:gd name="T38" fmla="*/ 122 w 127"/>
                  <a:gd name="T39" fmla="*/ 29 h 139"/>
                  <a:gd name="T40" fmla="*/ 126 w 127"/>
                  <a:gd name="T41" fmla="*/ 39 h 139"/>
                  <a:gd name="T42" fmla="*/ 122 w 127"/>
                  <a:gd name="T43" fmla="*/ 46 h 139"/>
                  <a:gd name="T44" fmla="*/ 114 w 127"/>
                  <a:gd name="T45" fmla="*/ 50 h 139"/>
                  <a:gd name="T46" fmla="*/ 107 w 127"/>
                  <a:gd name="T47" fmla="*/ 48 h 139"/>
                  <a:gd name="T48" fmla="*/ 101 w 127"/>
                  <a:gd name="T49" fmla="*/ 42 h 139"/>
                  <a:gd name="T50" fmla="*/ 94 w 127"/>
                  <a:gd name="T51" fmla="*/ 34 h 139"/>
                  <a:gd name="T52" fmla="*/ 82 w 127"/>
                  <a:gd name="T53" fmla="*/ 27 h 139"/>
                  <a:gd name="T54" fmla="*/ 62 w 127"/>
                  <a:gd name="T55" fmla="*/ 23 h 139"/>
                  <a:gd name="T56" fmla="*/ 42 w 127"/>
                  <a:gd name="T57" fmla="*/ 30 h 139"/>
                  <a:gd name="T58" fmla="*/ 29 w 127"/>
                  <a:gd name="T59" fmla="*/ 47 h 139"/>
                  <a:gd name="T60" fmla="*/ 25 w 127"/>
                  <a:gd name="T61" fmla="*/ 67 h 139"/>
                  <a:gd name="T62" fmla="*/ 27 w 127"/>
                  <a:gd name="T63" fmla="*/ 84 h 139"/>
                  <a:gd name="T64" fmla="*/ 35 w 127"/>
                  <a:gd name="T65" fmla="*/ 100 h 139"/>
                  <a:gd name="T66" fmla="*/ 48 w 127"/>
                  <a:gd name="T67" fmla="*/ 112 h 139"/>
                  <a:gd name="T68" fmla="*/ 66 w 127"/>
                  <a:gd name="T69" fmla="*/ 115 h 139"/>
                  <a:gd name="T70" fmla="*/ 83 w 127"/>
                  <a:gd name="T71" fmla="*/ 113 h 139"/>
                  <a:gd name="T72" fmla="*/ 93 w 127"/>
                  <a:gd name="T73" fmla="*/ 108 h 139"/>
                  <a:gd name="T74" fmla="*/ 99 w 127"/>
                  <a:gd name="T75" fmla="*/ 102 h 139"/>
                  <a:gd name="T76" fmla="*/ 103 w 127"/>
                  <a:gd name="T77" fmla="*/ 96 h 139"/>
                  <a:gd name="T78" fmla="*/ 105 w 127"/>
                  <a:gd name="T79" fmla="*/ 93 h 139"/>
                  <a:gd name="T80" fmla="*/ 105 w 127"/>
                  <a:gd name="T81" fmla="*/ 91 h 139"/>
                  <a:gd name="T82" fmla="*/ 104 w 127"/>
                  <a:gd name="T83" fmla="*/ 90 h 139"/>
                  <a:gd name="T84" fmla="*/ 100 w 127"/>
                  <a:gd name="T85" fmla="*/ 89 h 139"/>
                  <a:gd name="T86" fmla="*/ 83 w 127"/>
                  <a:gd name="T87" fmla="*/ 89 h 139"/>
                  <a:gd name="T88" fmla="*/ 76 w 127"/>
                  <a:gd name="T89" fmla="*/ 86 h 139"/>
                  <a:gd name="T90" fmla="*/ 73 w 127"/>
                  <a:gd name="T91" fmla="*/ 78 h 139"/>
                  <a:gd name="T92" fmla="*/ 76 w 127"/>
                  <a:gd name="T93" fmla="*/ 70 h 139"/>
                  <a:gd name="T94" fmla="*/ 83 w 127"/>
                  <a:gd name="T95" fmla="*/ 67 h 139"/>
                  <a:gd name="T96" fmla="*/ 103 w 127"/>
                  <a:gd name="T97" fmla="*/ 67 h 139"/>
                  <a:gd name="T98" fmla="*/ 114 w 127"/>
                  <a:gd name="T99" fmla="*/ 69 h 139"/>
                  <a:gd name="T100" fmla="*/ 123 w 127"/>
                  <a:gd name="T101" fmla="*/ 73 h 139"/>
                  <a:gd name="T102" fmla="*/ 126 w 127"/>
                  <a:gd name="T103" fmla="*/ 80 h 139"/>
                  <a:gd name="T104" fmla="*/ 127 w 127"/>
                  <a:gd name="T105" fmla="*/ 87 h 139"/>
                  <a:gd name="T106" fmla="*/ 127 w 127"/>
                  <a:gd name="T107" fmla="*/ 124 h 139"/>
                  <a:gd name="T108" fmla="*/ 124 w 127"/>
                  <a:gd name="T109" fmla="*/ 132 h 139"/>
                  <a:gd name="T110" fmla="*/ 116 w 127"/>
                  <a:gd name="T111" fmla="*/ 136 h 139"/>
                  <a:gd name="T112" fmla="*/ 108 w 127"/>
                  <a:gd name="T113" fmla="*/ 133 h 139"/>
                  <a:gd name="T114" fmla="*/ 105 w 127"/>
                  <a:gd name="T115" fmla="*/ 127 h 139"/>
                  <a:gd name="T116" fmla="*/ 105 w 127"/>
                  <a:gd name="T117" fmla="*/ 125 h 139"/>
                  <a:gd name="T118" fmla="*/ 101 w 127"/>
                  <a:gd name="T119" fmla="*/ 12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39">
                    <a:moveTo>
                      <a:pt x="101" y="128"/>
                    </a:moveTo>
                    <a:cubicBezTo>
                      <a:pt x="100" y="129"/>
                      <a:pt x="98" y="130"/>
                      <a:pt x="97" y="131"/>
                    </a:cubicBezTo>
                    <a:cubicBezTo>
                      <a:pt x="95" y="132"/>
                      <a:pt x="92" y="133"/>
                      <a:pt x="88" y="135"/>
                    </a:cubicBezTo>
                    <a:cubicBezTo>
                      <a:pt x="84" y="136"/>
                      <a:pt x="80" y="137"/>
                      <a:pt x="77" y="138"/>
                    </a:cubicBezTo>
                    <a:cubicBezTo>
                      <a:pt x="74" y="139"/>
                      <a:pt x="71" y="139"/>
                      <a:pt x="67" y="139"/>
                    </a:cubicBezTo>
                    <a:cubicBezTo>
                      <a:pt x="59" y="139"/>
                      <a:pt x="52" y="138"/>
                      <a:pt x="46" y="135"/>
                    </a:cubicBezTo>
                    <a:cubicBezTo>
                      <a:pt x="40" y="133"/>
                      <a:pt x="35" y="131"/>
                      <a:pt x="31" y="129"/>
                    </a:cubicBezTo>
                    <a:cubicBezTo>
                      <a:pt x="27" y="127"/>
                      <a:pt x="23" y="124"/>
                      <a:pt x="20" y="119"/>
                    </a:cubicBezTo>
                    <a:cubicBezTo>
                      <a:pt x="16" y="115"/>
                      <a:pt x="12" y="111"/>
                      <a:pt x="9" y="106"/>
                    </a:cubicBezTo>
                    <a:cubicBezTo>
                      <a:pt x="6" y="101"/>
                      <a:pt x="4" y="95"/>
                      <a:pt x="2" y="89"/>
                    </a:cubicBezTo>
                    <a:cubicBezTo>
                      <a:pt x="1" y="82"/>
                      <a:pt x="0" y="75"/>
                      <a:pt x="0" y="67"/>
                    </a:cubicBezTo>
                    <a:cubicBezTo>
                      <a:pt x="0" y="62"/>
                      <a:pt x="1" y="57"/>
                      <a:pt x="2" y="52"/>
                    </a:cubicBezTo>
                    <a:cubicBezTo>
                      <a:pt x="2" y="47"/>
                      <a:pt x="4" y="42"/>
                      <a:pt x="7" y="36"/>
                    </a:cubicBezTo>
                    <a:cubicBezTo>
                      <a:pt x="10" y="30"/>
                      <a:pt x="15" y="23"/>
                      <a:pt x="21" y="17"/>
                    </a:cubicBezTo>
                    <a:cubicBezTo>
                      <a:pt x="28" y="11"/>
                      <a:pt x="35" y="7"/>
                      <a:pt x="43" y="5"/>
                    </a:cubicBezTo>
                    <a:cubicBezTo>
                      <a:pt x="50" y="2"/>
                      <a:pt x="56" y="1"/>
                      <a:pt x="61" y="0"/>
                    </a:cubicBezTo>
                    <a:cubicBezTo>
                      <a:pt x="67" y="0"/>
                      <a:pt x="73" y="0"/>
                      <a:pt x="79" y="1"/>
                    </a:cubicBezTo>
                    <a:cubicBezTo>
                      <a:pt x="86" y="2"/>
                      <a:pt x="92" y="5"/>
                      <a:pt x="98" y="8"/>
                    </a:cubicBezTo>
                    <a:cubicBezTo>
                      <a:pt x="103" y="11"/>
                      <a:pt x="108" y="14"/>
                      <a:pt x="112" y="18"/>
                    </a:cubicBezTo>
                    <a:cubicBezTo>
                      <a:pt x="116" y="22"/>
                      <a:pt x="120" y="25"/>
                      <a:pt x="122" y="29"/>
                    </a:cubicBezTo>
                    <a:cubicBezTo>
                      <a:pt x="125" y="32"/>
                      <a:pt x="126" y="36"/>
                      <a:pt x="126" y="39"/>
                    </a:cubicBezTo>
                    <a:cubicBezTo>
                      <a:pt x="125" y="41"/>
                      <a:pt x="124" y="44"/>
                      <a:pt x="122" y="46"/>
                    </a:cubicBezTo>
                    <a:cubicBezTo>
                      <a:pt x="120" y="48"/>
                      <a:pt x="117" y="49"/>
                      <a:pt x="114" y="50"/>
                    </a:cubicBezTo>
                    <a:cubicBezTo>
                      <a:pt x="111" y="50"/>
                      <a:pt x="109" y="49"/>
                      <a:pt x="107" y="48"/>
                    </a:cubicBezTo>
                    <a:cubicBezTo>
                      <a:pt x="105" y="47"/>
                      <a:pt x="103" y="45"/>
                      <a:pt x="101" y="42"/>
                    </a:cubicBezTo>
                    <a:cubicBezTo>
                      <a:pt x="99" y="40"/>
                      <a:pt x="97" y="37"/>
                      <a:pt x="94" y="34"/>
                    </a:cubicBezTo>
                    <a:cubicBezTo>
                      <a:pt x="92" y="32"/>
                      <a:pt x="88" y="29"/>
                      <a:pt x="82" y="27"/>
                    </a:cubicBezTo>
                    <a:cubicBezTo>
                      <a:pt x="77" y="24"/>
                      <a:pt x="70" y="23"/>
                      <a:pt x="62" y="23"/>
                    </a:cubicBezTo>
                    <a:cubicBezTo>
                      <a:pt x="55" y="24"/>
                      <a:pt x="48" y="26"/>
                      <a:pt x="42" y="30"/>
                    </a:cubicBezTo>
                    <a:cubicBezTo>
                      <a:pt x="36" y="34"/>
                      <a:pt x="32" y="40"/>
                      <a:pt x="29" y="47"/>
                    </a:cubicBezTo>
                    <a:cubicBezTo>
                      <a:pt x="26" y="54"/>
                      <a:pt x="25" y="61"/>
                      <a:pt x="25" y="67"/>
                    </a:cubicBezTo>
                    <a:cubicBezTo>
                      <a:pt x="24" y="73"/>
                      <a:pt x="25" y="79"/>
                      <a:pt x="27" y="84"/>
                    </a:cubicBezTo>
                    <a:cubicBezTo>
                      <a:pt x="28" y="90"/>
                      <a:pt x="31" y="95"/>
                      <a:pt x="35" y="100"/>
                    </a:cubicBezTo>
                    <a:cubicBezTo>
                      <a:pt x="38" y="106"/>
                      <a:pt x="43" y="110"/>
                      <a:pt x="48" y="112"/>
                    </a:cubicBezTo>
                    <a:cubicBezTo>
                      <a:pt x="53" y="114"/>
                      <a:pt x="59" y="115"/>
                      <a:pt x="66" y="115"/>
                    </a:cubicBezTo>
                    <a:cubicBezTo>
                      <a:pt x="73" y="115"/>
                      <a:pt x="79" y="115"/>
                      <a:pt x="83" y="113"/>
                    </a:cubicBezTo>
                    <a:cubicBezTo>
                      <a:pt x="87" y="111"/>
                      <a:pt x="90" y="110"/>
                      <a:pt x="93" y="108"/>
                    </a:cubicBezTo>
                    <a:cubicBezTo>
                      <a:pt x="95" y="106"/>
                      <a:pt x="98" y="104"/>
                      <a:pt x="99" y="102"/>
                    </a:cubicBezTo>
                    <a:cubicBezTo>
                      <a:pt x="101" y="100"/>
                      <a:pt x="103" y="98"/>
                      <a:pt x="103" y="96"/>
                    </a:cubicBezTo>
                    <a:cubicBezTo>
                      <a:pt x="105" y="93"/>
                      <a:pt x="105" y="93"/>
                      <a:pt x="105" y="93"/>
                    </a:cubicBezTo>
                    <a:cubicBezTo>
                      <a:pt x="105" y="92"/>
                      <a:pt x="105" y="92"/>
                      <a:pt x="105" y="91"/>
                    </a:cubicBezTo>
                    <a:cubicBezTo>
                      <a:pt x="105" y="90"/>
                      <a:pt x="104" y="90"/>
                      <a:pt x="104" y="90"/>
                    </a:cubicBezTo>
                    <a:cubicBezTo>
                      <a:pt x="103" y="89"/>
                      <a:pt x="102" y="89"/>
                      <a:pt x="100" y="89"/>
                    </a:cubicBezTo>
                    <a:cubicBezTo>
                      <a:pt x="83" y="89"/>
                      <a:pt x="83" y="89"/>
                      <a:pt x="83" y="89"/>
                    </a:cubicBezTo>
                    <a:cubicBezTo>
                      <a:pt x="81" y="89"/>
                      <a:pt x="78" y="88"/>
                      <a:pt x="76" y="86"/>
                    </a:cubicBezTo>
                    <a:cubicBezTo>
                      <a:pt x="74" y="84"/>
                      <a:pt x="73" y="82"/>
                      <a:pt x="73" y="78"/>
                    </a:cubicBezTo>
                    <a:cubicBezTo>
                      <a:pt x="73" y="75"/>
                      <a:pt x="74" y="72"/>
                      <a:pt x="76" y="70"/>
                    </a:cubicBezTo>
                    <a:cubicBezTo>
                      <a:pt x="79" y="68"/>
                      <a:pt x="81" y="67"/>
                      <a:pt x="83" y="67"/>
                    </a:cubicBezTo>
                    <a:cubicBezTo>
                      <a:pt x="103" y="67"/>
                      <a:pt x="103" y="67"/>
                      <a:pt x="103" y="67"/>
                    </a:cubicBezTo>
                    <a:cubicBezTo>
                      <a:pt x="106" y="67"/>
                      <a:pt x="110" y="68"/>
                      <a:pt x="114" y="69"/>
                    </a:cubicBezTo>
                    <a:cubicBezTo>
                      <a:pt x="118" y="69"/>
                      <a:pt x="121" y="71"/>
                      <a:pt x="123" y="73"/>
                    </a:cubicBezTo>
                    <a:cubicBezTo>
                      <a:pt x="124" y="74"/>
                      <a:pt x="126" y="77"/>
                      <a:pt x="126" y="80"/>
                    </a:cubicBezTo>
                    <a:cubicBezTo>
                      <a:pt x="127" y="82"/>
                      <a:pt x="127" y="85"/>
                      <a:pt x="127" y="87"/>
                    </a:cubicBezTo>
                    <a:cubicBezTo>
                      <a:pt x="127" y="124"/>
                      <a:pt x="127" y="124"/>
                      <a:pt x="127" y="124"/>
                    </a:cubicBezTo>
                    <a:cubicBezTo>
                      <a:pt x="127" y="127"/>
                      <a:pt x="126" y="130"/>
                      <a:pt x="124" y="132"/>
                    </a:cubicBezTo>
                    <a:cubicBezTo>
                      <a:pt x="122" y="134"/>
                      <a:pt x="119" y="136"/>
                      <a:pt x="116" y="136"/>
                    </a:cubicBezTo>
                    <a:cubicBezTo>
                      <a:pt x="112" y="136"/>
                      <a:pt x="110" y="135"/>
                      <a:pt x="108" y="133"/>
                    </a:cubicBezTo>
                    <a:cubicBezTo>
                      <a:pt x="105" y="131"/>
                      <a:pt x="104" y="129"/>
                      <a:pt x="105" y="127"/>
                    </a:cubicBezTo>
                    <a:cubicBezTo>
                      <a:pt x="105" y="125"/>
                      <a:pt x="105" y="125"/>
                      <a:pt x="105" y="125"/>
                    </a:cubicBezTo>
                    <a:cubicBezTo>
                      <a:pt x="103" y="126"/>
                      <a:pt x="102" y="127"/>
                      <a:pt x="101"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8" name="Freeform 12"/>
              <p:cNvSpPr>
                <a:spLocks/>
              </p:cNvSpPr>
              <p:nvPr userDrawn="1"/>
            </p:nvSpPr>
            <p:spPr bwMode="auto">
              <a:xfrm>
                <a:off x="5362576" y="738188"/>
                <a:ext cx="107950" cy="523875"/>
              </a:xfrm>
              <a:custGeom>
                <a:avLst/>
                <a:gdLst>
                  <a:gd name="T0" fmla="*/ 29 w 29"/>
                  <a:gd name="T1" fmla="*/ 13 h 140"/>
                  <a:gd name="T2" fmla="*/ 29 w 29"/>
                  <a:gd name="T3" fmla="*/ 127 h 140"/>
                  <a:gd name="T4" fmla="*/ 25 w 29"/>
                  <a:gd name="T5" fmla="*/ 136 h 140"/>
                  <a:gd name="T6" fmla="*/ 14 w 29"/>
                  <a:gd name="T7" fmla="*/ 140 h 140"/>
                  <a:gd name="T8" fmla="*/ 3 w 29"/>
                  <a:gd name="T9" fmla="*/ 135 h 140"/>
                  <a:gd name="T10" fmla="*/ 0 w 29"/>
                  <a:gd name="T11" fmla="*/ 127 h 140"/>
                  <a:gd name="T12" fmla="*/ 0 w 29"/>
                  <a:gd name="T13" fmla="*/ 13 h 140"/>
                  <a:gd name="T14" fmla="*/ 4 w 29"/>
                  <a:gd name="T15" fmla="*/ 4 h 140"/>
                  <a:gd name="T16" fmla="*/ 14 w 29"/>
                  <a:gd name="T17" fmla="*/ 0 h 140"/>
                  <a:gd name="T18" fmla="*/ 25 w 29"/>
                  <a:gd name="T19" fmla="*/ 4 h 140"/>
                  <a:gd name="T20" fmla="*/ 29 w 29"/>
                  <a:gd name="T21"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40">
                    <a:moveTo>
                      <a:pt x="29" y="13"/>
                    </a:moveTo>
                    <a:cubicBezTo>
                      <a:pt x="29" y="127"/>
                      <a:pt x="29" y="127"/>
                      <a:pt x="29" y="127"/>
                    </a:cubicBezTo>
                    <a:cubicBezTo>
                      <a:pt x="29" y="130"/>
                      <a:pt x="28" y="133"/>
                      <a:pt x="25" y="136"/>
                    </a:cubicBezTo>
                    <a:cubicBezTo>
                      <a:pt x="23" y="139"/>
                      <a:pt x="19" y="140"/>
                      <a:pt x="14" y="140"/>
                    </a:cubicBezTo>
                    <a:cubicBezTo>
                      <a:pt x="9" y="140"/>
                      <a:pt x="6" y="138"/>
                      <a:pt x="3" y="135"/>
                    </a:cubicBezTo>
                    <a:cubicBezTo>
                      <a:pt x="1" y="132"/>
                      <a:pt x="0" y="129"/>
                      <a:pt x="0" y="127"/>
                    </a:cubicBezTo>
                    <a:cubicBezTo>
                      <a:pt x="0" y="13"/>
                      <a:pt x="0" y="13"/>
                      <a:pt x="0" y="13"/>
                    </a:cubicBezTo>
                    <a:cubicBezTo>
                      <a:pt x="0" y="10"/>
                      <a:pt x="1" y="7"/>
                      <a:pt x="4" y="4"/>
                    </a:cubicBezTo>
                    <a:cubicBezTo>
                      <a:pt x="7" y="2"/>
                      <a:pt x="10" y="0"/>
                      <a:pt x="14" y="0"/>
                    </a:cubicBezTo>
                    <a:cubicBezTo>
                      <a:pt x="18" y="0"/>
                      <a:pt x="22" y="1"/>
                      <a:pt x="25" y="4"/>
                    </a:cubicBezTo>
                    <a:cubicBezTo>
                      <a:pt x="28" y="7"/>
                      <a:pt x="29" y="10"/>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19" name="Freeform 13"/>
              <p:cNvSpPr>
                <a:spLocks/>
              </p:cNvSpPr>
              <p:nvPr userDrawn="1"/>
            </p:nvSpPr>
            <p:spPr bwMode="auto">
              <a:xfrm>
                <a:off x="5545138" y="730250"/>
                <a:ext cx="473075" cy="528637"/>
              </a:xfrm>
              <a:custGeom>
                <a:avLst/>
                <a:gdLst>
                  <a:gd name="T0" fmla="*/ 77 w 126"/>
                  <a:gd name="T1" fmla="*/ 26 h 141"/>
                  <a:gd name="T2" fmla="*/ 77 w 126"/>
                  <a:gd name="T3" fmla="*/ 129 h 141"/>
                  <a:gd name="T4" fmla="*/ 74 w 126"/>
                  <a:gd name="T5" fmla="*/ 137 h 141"/>
                  <a:gd name="T6" fmla="*/ 64 w 126"/>
                  <a:gd name="T7" fmla="*/ 141 h 141"/>
                  <a:gd name="T8" fmla="*/ 53 w 126"/>
                  <a:gd name="T9" fmla="*/ 137 h 141"/>
                  <a:gd name="T10" fmla="*/ 48 w 126"/>
                  <a:gd name="T11" fmla="*/ 129 h 141"/>
                  <a:gd name="T12" fmla="*/ 48 w 126"/>
                  <a:gd name="T13" fmla="*/ 26 h 141"/>
                  <a:gd name="T14" fmla="*/ 12 w 126"/>
                  <a:gd name="T15" fmla="*/ 26 h 141"/>
                  <a:gd name="T16" fmla="*/ 4 w 126"/>
                  <a:gd name="T17" fmla="*/ 23 h 141"/>
                  <a:gd name="T18" fmla="*/ 0 w 126"/>
                  <a:gd name="T19" fmla="*/ 13 h 141"/>
                  <a:gd name="T20" fmla="*/ 4 w 126"/>
                  <a:gd name="T21" fmla="*/ 3 h 141"/>
                  <a:gd name="T22" fmla="*/ 12 w 126"/>
                  <a:gd name="T23" fmla="*/ 0 h 141"/>
                  <a:gd name="T24" fmla="*/ 113 w 126"/>
                  <a:gd name="T25" fmla="*/ 0 h 141"/>
                  <a:gd name="T26" fmla="*/ 122 w 126"/>
                  <a:gd name="T27" fmla="*/ 3 h 141"/>
                  <a:gd name="T28" fmla="*/ 126 w 126"/>
                  <a:gd name="T29" fmla="*/ 12 h 141"/>
                  <a:gd name="T30" fmla="*/ 122 w 126"/>
                  <a:gd name="T31" fmla="*/ 22 h 141"/>
                  <a:gd name="T32" fmla="*/ 113 w 126"/>
                  <a:gd name="T33" fmla="*/ 26 h 141"/>
                  <a:gd name="T34" fmla="*/ 77 w 126"/>
                  <a:gd name="T35" fmla="*/ 2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141">
                    <a:moveTo>
                      <a:pt x="77" y="26"/>
                    </a:moveTo>
                    <a:cubicBezTo>
                      <a:pt x="77" y="129"/>
                      <a:pt x="77" y="129"/>
                      <a:pt x="77" y="129"/>
                    </a:cubicBezTo>
                    <a:cubicBezTo>
                      <a:pt x="77" y="131"/>
                      <a:pt x="76" y="134"/>
                      <a:pt x="74" y="137"/>
                    </a:cubicBezTo>
                    <a:cubicBezTo>
                      <a:pt x="72" y="139"/>
                      <a:pt x="69" y="141"/>
                      <a:pt x="64" y="141"/>
                    </a:cubicBezTo>
                    <a:cubicBezTo>
                      <a:pt x="60" y="141"/>
                      <a:pt x="56" y="140"/>
                      <a:pt x="53" y="137"/>
                    </a:cubicBezTo>
                    <a:cubicBezTo>
                      <a:pt x="50" y="135"/>
                      <a:pt x="48" y="132"/>
                      <a:pt x="48" y="129"/>
                    </a:cubicBezTo>
                    <a:cubicBezTo>
                      <a:pt x="48" y="26"/>
                      <a:pt x="48" y="26"/>
                      <a:pt x="48" y="26"/>
                    </a:cubicBezTo>
                    <a:cubicBezTo>
                      <a:pt x="12" y="26"/>
                      <a:pt x="12" y="26"/>
                      <a:pt x="12" y="26"/>
                    </a:cubicBezTo>
                    <a:cubicBezTo>
                      <a:pt x="9" y="26"/>
                      <a:pt x="7" y="25"/>
                      <a:pt x="4" y="23"/>
                    </a:cubicBezTo>
                    <a:cubicBezTo>
                      <a:pt x="1" y="20"/>
                      <a:pt x="0" y="17"/>
                      <a:pt x="0" y="13"/>
                    </a:cubicBezTo>
                    <a:cubicBezTo>
                      <a:pt x="0" y="8"/>
                      <a:pt x="2" y="5"/>
                      <a:pt x="4" y="3"/>
                    </a:cubicBezTo>
                    <a:cubicBezTo>
                      <a:pt x="7" y="1"/>
                      <a:pt x="9" y="0"/>
                      <a:pt x="12" y="0"/>
                    </a:cubicBezTo>
                    <a:cubicBezTo>
                      <a:pt x="113" y="0"/>
                      <a:pt x="113" y="0"/>
                      <a:pt x="113" y="0"/>
                    </a:cubicBezTo>
                    <a:cubicBezTo>
                      <a:pt x="117" y="0"/>
                      <a:pt x="120" y="1"/>
                      <a:pt x="122" y="3"/>
                    </a:cubicBezTo>
                    <a:cubicBezTo>
                      <a:pt x="125" y="6"/>
                      <a:pt x="126" y="9"/>
                      <a:pt x="126" y="12"/>
                    </a:cubicBezTo>
                    <a:cubicBezTo>
                      <a:pt x="126" y="16"/>
                      <a:pt x="125" y="19"/>
                      <a:pt x="122" y="22"/>
                    </a:cubicBezTo>
                    <a:cubicBezTo>
                      <a:pt x="120" y="25"/>
                      <a:pt x="117" y="26"/>
                      <a:pt x="113" y="26"/>
                    </a:cubicBezTo>
                    <a:lnTo>
                      <a:pt x="7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0" name="Freeform 14"/>
              <p:cNvSpPr>
                <a:spLocks noEditPoints="1"/>
              </p:cNvSpPr>
              <p:nvPr userDrawn="1"/>
            </p:nvSpPr>
            <p:spPr bwMode="auto">
              <a:xfrm>
                <a:off x="5954713" y="738188"/>
                <a:ext cx="484188" cy="531812"/>
              </a:xfrm>
              <a:custGeom>
                <a:avLst/>
                <a:gdLst>
                  <a:gd name="T0" fmla="*/ 35 w 129"/>
                  <a:gd name="T1" fmla="*/ 111 h 142"/>
                  <a:gd name="T2" fmla="*/ 26 w 129"/>
                  <a:gd name="T3" fmla="*/ 131 h 142"/>
                  <a:gd name="T4" fmla="*/ 22 w 129"/>
                  <a:gd name="T5" fmla="*/ 139 h 142"/>
                  <a:gd name="T6" fmla="*/ 13 w 129"/>
                  <a:gd name="T7" fmla="*/ 141 h 142"/>
                  <a:gd name="T8" fmla="*/ 3 w 129"/>
                  <a:gd name="T9" fmla="*/ 137 h 142"/>
                  <a:gd name="T10" fmla="*/ 0 w 129"/>
                  <a:gd name="T11" fmla="*/ 130 h 142"/>
                  <a:gd name="T12" fmla="*/ 2 w 129"/>
                  <a:gd name="T13" fmla="*/ 123 h 142"/>
                  <a:gd name="T14" fmla="*/ 36 w 129"/>
                  <a:gd name="T15" fmla="*/ 30 h 142"/>
                  <a:gd name="T16" fmla="*/ 42 w 129"/>
                  <a:gd name="T17" fmla="*/ 16 h 142"/>
                  <a:gd name="T18" fmla="*/ 50 w 129"/>
                  <a:gd name="T19" fmla="*/ 5 h 142"/>
                  <a:gd name="T20" fmla="*/ 65 w 129"/>
                  <a:gd name="T21" fmla="*/ 0 h 142"/>
                  <a:gd name="T22" fmla="*/ 80 w 129"/>
                  <a:gd name="T23" fmla="*/ 3 h 142"/>
                  <a:gd name="T24" fmla="*/ 89 w 129"/>
                  <a:gd name="T25" fmla="*/ 14 h 142"/>
                  <a:gd name="T26" fmla="*/ 96 w 129"/>
                  <a:gd name="T27" fmla="*/ 31 h 142"/>
                  <a:gd name="T28" fmla="*/ 128 w 129"/>
                  <a:gd name="T29" fmla="*/ 122 h 142"/>
                  <a:gd name="T30" fmla="*/ 129 w 129"/>
                  <a:gd name="T31" fmla="*/ 130 h 142"/>
                  <a:gd name="T32" fmla="*/ 126 w 129"/>
                  <a:gd name="T33" fmla="*/ 138 h 142"/>
                  <a:gd name="T34" fmla="*/ 116 w 129"/>
                  <a:gd name="T35" fmla="*/ 142 h 142"/>
                  <a:gd name="T36" fmla="*/ 107 w 129"/>
                  <a:gd name="T37" fmla="*/ 140 h 142"/>
                  <a:gd name="T38" fmla="*/ 103 w 129"/>
                  <a:gd name="T39" fmla="*/ 133 h 142"/>
                  <a:gd name="T40" fmla="*/ 95 w 129"/>
                  <a:gd name="T41" fmla="*/ 111 h 142"/>
                  <a:gd name="T42" fmla="*/ 35 w 129"/>
                  <a:gd name="T43" fmla="*/ 111 h 142"/>
                  <a:gd name="T44" fmla="*/ 86 w 129"/>
                  <a:gd name="T45" fmla="*/ 84 h 142"/>
                  <a:gd name="T46" fmla="*/ 69 w 129"/>
                  <a:gd name="T47" fmla="*/ 30 h 142"/>
                  <a:gd name="T48" fmla="*/ 68 w 129"/>
                  <a:gd name="T49" fmla="*/ 26 h 142"/>
                  <a:gd name="T50" fmla="*/ 66 w 129"/>
                  <a:gd name="T51" fmla="*/ 25 h 142"/>
                  <a:gd name="T52" fmla="*/ 64 w 129"/>
                  <a:gd name="T53" fmla="*/ 27 h 142"/>
                  <a:gd name="T54" fmla="*/ 63 w 129"/>
                  <a:gd name="T55" fmla="*/ 30 h 142"/>
                  <a:gd name="T56" fmla="*/ 44 w 129"/>
                  <a:gd name="T57" fmla="*/ 84 h 142"/>
                  <a:gd name="T58" fmla="*/ 86 w 129"/>
                  <a:gd name="T59" fmla="*/ 8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42">
                    <a:moveTo>
                      <a:pt x="35" y="111"/>
                    </a:moveTo>
                    <a:cubicBezTo>
                      <a:pt x="26" y="131"/>
                      <a:pt x="26" y="131"/>
                      <a:pt x="26" y="131"/>
                    </a:cubicBezTo>
                    <a:cubicBezTo>
                      <a:pt x="25" y="134"/>
                      <a:pt x="24" y="137"/>
                      <a:pt x="22" y="139"/>
                    </a:cubicBezTo>
                    <a:cubicBezTo>
                      <a:pt x="21" y="141"/>
                      <a:pt x="18" y="142"/>
                      <a:pt x="13" y="141"/>
                    </a:cubicBezTo>
                    <a:cubicBezTo>
                      <a:pt x="8" y="141"/>
                      <a:pt x="5" y="140"/>
                      <a:pt x="3" y="137"/>
                    </a:cubicBezTo>
                    <a:cubicBezTo>
                      <a:pt x="1" y="134"/>
                      <a:pt x="0" y="132"/>
                      <a:pt x="0" y="130"/>
                    </a:cubicBezTo>
                    <a:cubicBezTo>
                      <a:pt x="0" y="127"/>
                      <a:pt x="1" y="125"/>
                      <a:pt x="2" y="123"/>
                    </a:cubicBezTo>
                    <a:cubicBezTo>
                      <a:pt x="36" y="30"/>
                      <a:pt x="36" y="30"/>
                      <a:pt x="36" y="30"/>
                    </a:cubicBezTo>
                    <a:cubicBezTo>
                      <a:pt x="38" y="25"/>
                      <a:pt x="40" y="20"/>
                      <a:pt x="42" y="16"/>
                    </a:cubicBezTo>
                    <a:cubicBezTo>
                      <a:pt x="44" y="12"/>
                      <a:pt x="47" y="8"/>
                      <a:pt x="50" y="5"/>
                    </a:cubicBezTo>
                    <a:cubicBezTo>
                      <a:pt x="53" y="2"/>
                      <a:pt x="58" y="1"/>
                      <a:pt x="65" y="0"/>
                    </a:cubicBezTo>
                    <a:cubicBezTo>
                      <a:pt x="71" y="0"/>
                      <a:pt x="76" y="1"/>
                      <a:pt x="80" y="3"/>
                    </a:cubicBezTo>
                    <a:cubicBezTo>
                      <a:pt x="84" y="6"/>
                      <a:pt x="87" y="10"/>
                      <a:pt x="89" y="14"/>
                    </a:cubicBezTo>
                    <a:cubicBezTo>
                      <a:pt x="91" y="19"/>
                      <a:pt x="94" y="25"/>
                      <a:pt x="96" y="31"/>
                    </a:cubicBezTo>
                    <a:cubicBezTo>
                      <a:pt x="128" y="122"/>
                      <a:pt x="128" y="122"/>
                      <a:pt x="128" y="122"/>
                    </a:cubicBezTo>
                    <a:cubicBezTo>
                      <a:pt x="129" y="125"/>
                      <a:pt x="129" y="128"/>
                      <a:pt x="129" y="130"/>
                    </a:cubicBezTo>
                    <a:cubicBezTo>
                      <a:pt x="129" y="133"/>
                      <a:pt x="128" y="135"/>
                      <a:pt x="126" y="138"/>
                    </a:cubicBezTo>
                    <a:cubicBezTo>
                      <a:pt x="123" y="140"/>
                      <a:pt x="120" y="141"/>
                      <a:pt x="116" y="142"/>
                    </a:cubicBezTo>
                    <a:cubicBezTo>
                      <a:pt x="112" y="142"/>
                      <a:pt x="109" y="141"/>
                      <a:pt x="107" y="140"/>
                    </a:cubicBezTo>
                    <a:cubicBezTo>
                      <a:pt x="105" y="138"/>
                      <a:pt x="104" y="136"/>
                      <a:pt x="103" y="133"/>
                    </a:cubicBezTo>
                    <a:cubicBezTo>
                      <a:pt x="95" y="111"/>
                      <a:pt x="95" y="111"/>
                      <a:pt x="95" y="111"/>
                    </a:cubicBezTo>
                    <a:lnTo>
                      <a:pt x="35" y="111"/>
                    </a:lnTo>
                    <a:close/>
                    <a:moveTo>
                      <a:pt x="86" y="84"/>
                    </a:moveTo>
                    <a:cubicBezTo>
                      <a:pt x="69" y="30"/>
                      <a:pt x="69" y="30"/>
                      <a:pt x="69" y="30"/>
                    </a:cubicBezTo>
                    <a:cubicBezTo>
                      <a:pt x="69" y="28"/>
                      <a:pt x="68" y="27"/>
                      <a:pt x="68" y="26"/>
                    </a:cubicBezTo>
                    <a:cubicBezTo>
                      <a:pt x="67" y="25"/>
                      <a:pt x="67" y="25"/>
                      <a:pt x="66" y="25"/>
                    </a:cubicBezTo>
                    <a:cubicBezTo>
                      <a:pt x="66" y="25"/>
                      <a:pt x="65" y="26"/>
                      <a:pt x="64" y="27"/>
                    </a:cubicBezTo>
                    <a:cubicBezTo>
                      <a:pt x="63" y="30"/>
                      <a:pt x="63" y="30"/>
                      <a:pt x="63" y="30"/>
                    </a:cubicBezTo>
                    <a:cubicBezTo>
                      <a:pt x="44" y="84"/>
                      <a:pt x="44" y="84"/>
                      <a:pt x="44" y="84"/>
                    </a:cubicBezTo>
                    <a:lnTo>
                      <a:pt x="8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sp>
            <p:nvSpPr>
              <p:cNvPr id="21" name="Freeform 15"/>
              <p:cNvSpPr>
                <a:spLocks/>
              </p:cNvSpPr>
              <p:nvPr userDrawn="1"/>
            </p:nvSpPr>
            <p:spPr bwMode="auto">
              <a:xfrm>
                <a:off x="6486526" y="741363"/>
                <a:ext cx="442913" cy="520700"/>
              </a:xfrm>
              <a:custGeom>
                <a:avLst/>
                <a:gdLst>
                  <a:gd name="T0" fmla="*/ 37 w 118"/>
                  <a:gd name="T1" fmla="*/ 111 h 139"/>
                  <a:gd name="T2" fmla="*/ 104 w 118"/>
                  <a:gd name="T3" fmla="*/ 111 h 139"/>
                  <a:gd name="T4" fmla="*/ 113 w 118"/>
                  <a:gd name="T5" fmla="*/ 115 h 139"/>
                  <a:gd name="T6" fmla="*/ 118 w 118"/>
                  <a:gd name="T7" fmla="*/ 125 h 139"/>
                  <a:gd name="T8" fmla="*/ 114 w 118"/>
                  <a:gd name="T9" fmla="*/ 135 h 139"/>
                  <a:gd name="T10" fmla="*/ 104 w 118"/>
                  <a:gd name="T11" fmla="*/ 139 h 139"/>
                  <a:gd name="T12" fmla="*/ 28 w 118"/>
                  <a:gd name="T13" fmla="*/ 139 h 139"/>
                  <a:gd name="T14" fmla="*/ 17 w 118"/>
                  <a:gd name="T15" fmla="*/ 137 h 139"/>
                  <a:gd name="T16" fmla="*/ 6 w 118"/>
                  <a:gd name="T17" fmla="*/ 130 h 139"/>
                  <a:gd name="T18" fmla="*/ 1 w 118"/>
                  <a:gd name="T19" fmla="*/ 121 h 139"/>
                  <a:gd name="T20" fmla="*/ 0 w 118"/>
                  <a:gd name="T21" fmla="*/ 111 h 139"/>
                  <a:gd name="T22" fmla="*/ 0 w 118"/>
                  <a:gd name="T23" fmla="*/ 13 h 139"/>
                  <a:gd name="T24" fmla="*/ 4 w 118"/>
                  <a:gd name="T25" fmla="*/ 5 h 139"/>
                  <a:gd name="T26" fmla="*/ 14 w 118"/>
                  <a:gd name="T27" fmla="*/ 1 h 139"/>
                  <a:gd name="T28" fmla="*/ 25 w 118"/>
                  <a:gd name="T29" fmla="*/ 5 h 139"/>
                  <a:gd name="T30" fmla="*/ 29 w 118"/>
                  <a:gd name="T31" fmla="*/ 13 h 139"/>
                  <a:gd name="T32" fmla="*/ 29 w 118"/>
                  <a:gd name="T33" fmla="*/ 103 h 139"/>
                  <a:gd name="T34" fmla="*/ 30 w 118"/>
                  <a:gd name="T35" fmla="*/ 109 h 139"/>
                  <a:gd name="T36" fmla="*/ 32 w 118"/>
                  <a:gd name="T37" fmla="*/ 111 h 139"/>
                  <a:gd name="T38" fmla="*/ 37 w 118"/>
                  <a:gd name="T39" fmla="*/ 11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39">
                    <a:moveTo>
                      <a:pt x="37" y="111"/>
                    </a:moveTo>
                    <a:cubicBezTo>
                      <a:pt x="104" y="111"/>
                      <a:pt x="104" y="111"/>
                      <a:pt x="104" y="111"/>
                    </a:cubicBezTo>
                    <a:cubicBezTo>
                      <a:pt x="107" y="111"/>
                      <a:pt x="110" y="112"/>
                      <a:pt x="113" y="115"/>
                    </a:cubicBezTo>
                    <a:cubicBezTo>
                      <a:pt x="116" y="117"/>
                      <a:pt x="118" y="121"/>
                      <a:pt x="118" y="125"/>
                    </a:cubicBezTo>
                    <a:cubicBezTo>
                      <a:pt x="118" y="129"/>
                      <a:pt x="117" y="132"/>
                      <a:pt x="114" y="135"/>
                    </a:cubicBezTo>
                    <a:cubicBezTo>
                      <a:pt x="111" y="137"/>
                      <a:pt x="108" y="139"/>
                      <a:pt x="104" y="139"/>
                    </a:cubicBezTo>
                    <a:cubicBezTo>
                      <a:pt x="28" y="139"/>
                      <a:pt x="28" y="139"/>
                      <a:pt x="28" y="139"/>
                    </a:cubicBezTo>
                    <a:cubicBezTo>
                      <a:pt x="25" y="139"/>
                      <a:pt x="21" y="138"/>
                      <a:pt x="17" y="137"/>
                    </a:cubicBezTo>
                    <a:cubicBezTo>
                      <a:pt x="12" y="136"/>
                      <a:pt x="8" y="134"/>
                      <a:pt x="6" y="130"/>
                    </a:cubicBezTo>
                    <a:cubicBezTo>
                      <a:pt x="4" y="127"/>
                      <a:pt x="2" y="124"/>
                      <a:pt x="1" y="121"/>
                    </a:cubicBezTo>
                    <a:cubicBezTo>
                      <a:pt x="1" y="119"/>
                      <a:pt x="0" y="115"/>
                      <a:pt x="0" y="111"/>
                    </a:cubicBezTo>
                    <a:cubicBezTo>
                      <a:pt x="0" y="13"/>
                      <a:pt x="0" y="13"/>
                      <a:pt x="0" y="13"/>
                    </a:cubicBezTo>
                    <a:cubicBezTo>
                      <a:pt x="0" y="11"/>
                      <a:pt x="1" y="8"/>
                      <a:pt x="4" y="5"/>
                    </a:cubicBezTo>
                    <a:cubicBezTo>
                      <a:pt x="6" y="2"/>
                      <a:pt x="9" y="1"/>
                      <a:pt x="14" y="1"/>
                    </a:cubicBezTo>
                    <a:cubicBezTo>
                      <a:pt x="19" y="0"/>
                      <a:pt x="22" y="2"/>
                      <a:pt x="25" y="5"/>
                    </a:cubicBezTo>
                    <a:cubicBezTo>
                      <a:pt x="28" y="8"/>
                      <a:pt x="29" y="10"/>
                      <a:pt x="29" y="13"/>
                    </a:cubicBezTo>
                    <a:cubicBezTo>
                      <a:pt x="29" y="103"/>
                      <a:pt x="29" y="103"/>
                      <a:pt x="29" y="103"/>
                    </a:cubicBezTo>
                    <a:cubicBezTo>
                      <a:pt x="29" y="106"/>
                      <a:pt x="29" y="108"/>
                      <a:pt x="30" y="109"/>
                    </a:cubicBezTo>
                    <a:cubicBezTo>
                      <a:pt x="30" y="110"/>
                      <a:pt x="31" y="110"/>
                      <a:pt x="32" y="111"/>
                    </a:cubicBezTo>
                    <a:cubicBezTo>
                      <a:pt x="33" y="111"/>
                      <a:pt x="35" y="111"/>
                      <a:pt x="3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25000"/>
              </a:p>
            </p:txBody>
          </p:sp>
        </p:grpSp>
      </p:grpSp>
    </p:spTree>
    <p:extLst>
      <p:ext uri="{BB962C8B-B14F-4D97-AF65-F5344CB8AC3E}">
        <p14:creationId xmlns:p14="http://schemas.microsoft.com/office/powerpoint/2010/main" val="30846024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10" name="矩形 38"/>
          <p:cNvSpPr/>
          <p:nvPr userDrawn="1"/>
        </p:nvSpPr>
        <p:spPr>
          <a:xfrm rot="19800000" flipH="1">
            <a:off x="-618294" y="5902646"/>
            <a:ext cx="2761391" cy="1493595"/>
          </a:xfrm>
          <a:custGeom>
            <a:avLst/>
            <a:gdLst/>
            <a:ahLst/>
            <a:cxnLst/>
            <a:rect l="l" t="t" r="r" b="b"/>
            <a:pathLst>
              <a:path w="2761391" h="1493595">
                <a:moveTo>
                  <a:pt x="0" y="0"/>
                </a:moveTo>
                <a:lnTo>
                  <a:pt x="890965" y="1493415"/>
                </a:lnTo>
                <a:lnTo>
                  <a:pt x="1024460" y="1493595"/>
                </a:lnTo>
                <a:lnTo>
                  <a:pt x="2761391" y="490778"/>
                </a:lnTo>
                <a:lnTo>
                  <a:pt x="247804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
          <p:cNvSpPr/>
          <p:nvPr userDrawn="1"/>
        </p:nvSpPr>
        <p:spPr>
          <a:xfrm rot="19800000" flipH="1">
            <a:off x="1498490" y="3005883"/>
            <a:ext cx="8640670" cy="1627319"/>
          </a:xfrm>
          <a:custGeom>
            <a:avLst/>
            <a:gdLst/>
            <a:ahLst/>
            <a:cxnLst/>
            <a:rect l="l" t="t" r="r" b="b"/>
            <a:pathLst>
              <a:path w="7944632" h="1496232">
                <a:moveTo>
                  <a:pt x="0" y="20"/>
                </a:moveTo>
                <a:lnTo>
                  <a:pt x="863838" y="1496232"/>
                </a:lnTo>
                <a:lnTo>
                  <a:pt x="7944632" y="1496232"/>
                </a:lnTo>
                <a:lnTo>
                  <a:pt x="7030268" y="0"/>
                </a:lnTo>
                <a:close/>
              </a:path>
            </a:pathLst>
          </a:custGeom>
          <a:gradFill>
            <a:gsLst>
              <a:gs pos="0">
                <a:srgbClr val="FFC000"/>
              </a:gs>
              <a:gs pos="100000">
                <a:srgbClr val="FFC000">
                  <a:alpha val="0"/>
                </a:srgbClr>
              </a:gs>
            </a:gsLst>
            <a:lin ang="5400000" scaled="0"/>
          </a:gra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
          <p:cNvSpPr/>
          <p:nvPr userDrawn="1"/>
        </p:nvSpPr>
        <p:spPr>
          <a:xfrm rot="19800000" flipH="1">
            <a:off x="-945202" y="2716182"/>
            <a:ext cx="11047471" cy="846780"/>
          </a:xfrm>
          <a:custGeom>
            <a:avLst/>
            <a:gdLst/>
            <a:ahLst/>
            <a:cxnLst/>
            <a:rect l="l" t="t" r="r" b="b"/>
            <a:pathLst>
              <a:path w="11047471" h="846780">
                <a:moveTo>
                  <a:pt x="0" y="0"/>
                </a:moveTo>
                <a:lnTo>
                  <a:pt x="488888" y="846780"/>
                </a:lnTo>
                <a:lnTo>
                  <a:pt x="11047471" y="846780"/>
                </a:lnTo>
                <a:lnTo>
                  <a:pt x="10558582" y="0"/>
                </a:lnTo>
                <a:close/>
              </a:path>
            </a:pathLst>
          </a:cu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nvSpPr>
        <p:spPr>
          <a:xfrm rot="19800000" flipH="1">
            <a:off x="2229570" y="3758541"/>
            <a:ext cx="973388" cy="834008"/>
          </a:xfrm>
          <a:prstGeom prst="triangle">
            <a:avLst/>
          </a:prstGeom>
          <a:gradFill>
            <a:gsLst>
              <a:gs pos="0">
                <a:srgbClr val="D18009"/>
              </a:gs>
              <a:gs pos="100000">
                <a:srgbClr val="002060"/>
              </a:gs>
            </a:gsLst>
            <a:lin ang="5400000" scaled="0"/>
          </a:gradFill>
          <a:ln>
            <a:noFill/>
          </a:ln>
          <a:effectLst>
            <a:outerShdw blurRad="254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nvSpPr>
        <p:spPr>
          <a:xfrm rot="9000000" flipH="1">
            <a:off x="1769865" y="4973020"/>
            <a:ext cx="1008952" cy="853728"/>
          </a:xfrm>
          <a:prstGeom prst="triangle">
            <a:avLst/>
          </a:prstGeom>
          <a:gradFill>
            <a:gsLst>
              <a:gs pos="82500">
                <a:srgbClr val="92D050"/>
              </a:gs>
              <a:gs pos="0">
                <a:srgbClr val="92D050">
                  <a:alpha val="0"/>
                  <a:lumMod val="100000"/>
                </a:srgbClr>
              </a:gs>
            </a:gsLst>
            <a:lin ang="81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nvSpPr>
        <p:spPr>
          <a:xfrm rot="9000000" flipH="1">
            <a:off x="1735647" y="5988688"/>
            <a:ext cx="1008952" cy="853728"/>
          </a:xfrm>
          <a:prstGeom prst="triangle">
            <a:avLst/>
          </a:prstGeom>
          <a:gradFill flip="none" rotWithShape="1">
            <a:gsLst>
              <a:gs pos="100000">
                <a:srgbClr val="00B0F0"/>
              </a:gs>
              <a:gs pos="0">
                <a:srgbClr val="92D050">
                  <a:alpha val="0"/>
                  <a:lumMod val="100000"/>
                </a:srgbClr>
              </a:gs>
            </a:gsLst>
            <a:lin ang="0" scaled="0"/>
            <a:tileRect/>
          </a:gradFill>
          <a:ln>
            <a:noFill/>
          </a:ln>
          <a:effectLst>
            <a:outerShdw blurRad="254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userDrawn="1"/>
        </p:nvCxnSpPr>
        <p:spPr>
          <a:xfrm flipH="1">
            <a:off x="1562049" y="4311444"/>
            <a:ext cx="26238" cy="280800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flipH="1">
            <a:off x="2349806" y="1812330"/>
            <a:ext cx="6798896" cy="401967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rot="120000">
            <a:off x="174719" y="4562650"/>
            <a:ext cx="4112520" cy="212883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标题 1"/>
          <p:cNvSpPr txBox="1">
            <a:spLocks/>
          </p:cNvSpPr>
          <p:nvPr userDrawn="1"/>
        </p:nvSpPr>
        <p:spPr>
          <a:xfrm>
            <a:off x="1248460" y="917848"/>
            <a:ext cx="303550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8000" b="1" kern="1200">
                <a:solidFill>
                  <a:schemeClr val="bg1">
                    <a:lumMod val="50000"/>
                  </a:schemeClr>
                </a:solidFill>
                <a:latin typeface="微软雅黑" pitchFamily="34" charset="-122"/>
                <a:ea typeface="微软雅黑" pitchFamily="34" charset="-122"/>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6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j-cs"/>
              </a:rPr>
              <a:t>谢 谢！</a:t>
            </a:r>
            <a:endParaRPr kumimoji="0" lang="zh-CN" altLang="en-US" sz="66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grpSp>
        <p:nvGrpSpPr>
          <p:cNvPr id="22" name="组合 21"/>
          <p:cNvGrpSpPr/>
          <p:nvPr userDrawn="1"/>
        </p:nvGrpSpPr>
        <p:grpSpPr>
          <a:xfrm>
            <a:off x="4860032" y="4590206"/>
            <a:ext cx="5240400" cy="1863130"/>
            <a:chOff x="1154522" y="4266280"/>
            <a:chExt cx="5240400" cy="1863130"/>
          </a:xfrm>
        </p:grpSpPr>
        <p:sp>
          <p:nvSpPr>
            <p:cNvPr id="23" name="TextBox 22"/>
            <p:cNvSpPr txBox="1"/>
            <p:nvPr/>
          </p:nvSpPr>
          <p:spPr>
            <a:xfrm>
              <a:off x="1516600" y="5821633"/>
              <a:ext cx="3384376" cy="307777"/>
            </a:xfrm>
            <a:prstGeom prst="rect">
              <a:avLst/>
            </a:prstGeom>
            <a:noFill/>
          </p:spPr>
          <p:txBody>
            <a:bodyPr wrap="square" rtlCol="0">
              <a:spAutoFit/>
            </a:bodyPr>
            <a:lstStyle/>
            <a:p>
              <a:r>
                <a:rPr lang="en-US" altLang="zh-CN" sz="1400" dirty="0" smtClean="0">
                  <a:solidFill>
                    <a:srgbClr val="0070C0"/>
                  </a:solidFill>
                </a:rPr>
                <a:t>www.avic-digital.com</a:t>
              </a:r>
              <a:endParaRPr lang="zh-CN" altLang="en-US" sz="1400" dirty="0">
                <a:solidFill>
                  <a:srgbClr val="0070C0"/>
                </a:solidFill>
              </a:endParaRPr>
            </a:p>
          </p:txBody>
        </p:sp>
        <p:sp>
          <p:nvSpPr>
            <p:cNvPr id="24" name="标题 1"/>
            <p:cNvSpPr txBox="1">
              <a:spLocks/>
            </p:cNvSpPr>
            <p:nvPr/>
          </p:nvSpPr>
          <p:spPr>
            <a:xfrm>
              <a:off x="1588573" y="4266280"/>
              <a:ext cx="4806349" cy="651268"/>
            </a:xfrm>
            <a:prstGeom prst="rect">
              <a:avLst/>
            </a:prstGeom>
          </p:spPr>
          <p:txBody>
            <a:bodyPr vert="horz" lIns="0" tIns="45720" rIns="0" bIns="45720" rtlCol="0" anchor="ctr">
              <a:noAutofit/>
            </a:bodyPr>
            <a:lstStyle>
              <a:lvl1pPr algn="ctr" defTabSz="914400" rtl="0" eaLnBrk="1" latinLnBrk="0" hangingPunct="1">
                <a:spcBef>
                  <a:spcPct val="0"/>
                </a:spcBef>
                <a:buNone/>
                <a:defRPr sz="9600" b="1" kern="1200">
                  <a:solidFill>
                    <a:schemeClr val="bg1"/>
                  </a:solidFill>
                  <a:latin typeface="微软雅黑" pitchFamily="34" charset="-122"/>
                  <a:ea typeface="微软雅黑" pitchFamily="34" charset="-122"/>
                  <a:cs typeface="+mj-cs"/>
                </a:defRPr>
              </a:lvl1pPr>
            </a:lstStyle>
            <a:p>
              <a:pPr marL="0" lvl="1">
                <a:lnSpc>
                  <a:spcPct val="90000"/>
                </a:lnSpc>
              </a:pPr>
              <a:r>
                <a:rPr lang="zh-CN" altLang="en-US" sz="1600" b="1" dirty="0" smtClean="0">
                  <a:solidFill>
                    <a:srgbClr val="0070C0"/>
                  </a:solidFill>
                  <a:latin typeface="微软雅黑" pitchFamily="34" charset="-122"/>
                  <a:ea typeface="微软雅黑" pitchFamily="34" charset="-122"/>
                </a:rPr>
                <a:t>中航工业信息技术中心（</a:t>
              </a:r>
              <a:r>
                <a:rPr lang="zh-CN" altLang="en-US" sz="1600" b="1" dirty="0">
                  <a:solidFill>
                    <a:srgbClr val="0070C0"/>
                  </a:solidFill>
                  <a:latin typeface="微软雅黑" pitchFamily="34" charset="-122"/>
                  <a:ea typeface="微软雅黑" pitchFamily="34" charset="-122"/>
                </a:rPr>
                <a:t>金航</a:t>
              </a:r>
              <a:r>
                <a:rPr lang="zh-CN" altLang="en-US" sz="1600" b="1" dirty="0" smtClean="0">
                  <a:solidFill>
                    <a:srgbClr val="0070C0"/>
                  </a:solidFill>
                  <a:latin typeface="微软雅黑" pitchFamily="34" charset="-122"/>
                  <a:ea typeface="微软雅黑" pitchFamily="34" charset="-122"/>
                </a:rPr>
                <a:t>数码）</a:t>
              </a:r>
              <a:endParaRPr lang="en-US" altLang="zh-CN" sz="1600" b="1" dirty="0" smtClean="0">
                <a:solidFill>
                  <a:srgbClr val="0070C0"/>
                </a:solidFill>
                <a:latin typeface="微软雅黑" pitchFamily="34" charset="-122"/>
                <a:ea typeface="微软雅黑" pitchFamily="34" charset="-122"/>
              </a:endParaRPr>
            </a:p>
          </p:txBody>
        </p:sp>
        <p:sp>
          <p:nvSpPr>
            <p:cNvPr id="25" name="TextBox 24"/>
            <p:cNvSpPr txBox="1"/>
            <p:nvPr/>
          </p:nvSpPr>
          <p:spPr>
            <a:xfrm>
              <a:off x="1516600" y="4833266"/>
              <a:ext cx="4032448" cy="1031051"/>
            </a:xfrm>
            <a:prstGeom prst="rect">
              <a:avLst/>
            </a:prstGeom>
            <a:noFill/>
          </p:spPr>
          <p:txBody>
            <a:bodyPr wrap="square" rtlCol="0">
              <a:spAutoFit/>
            </a:bodyPr>
            <a:lstStyle/>
            <a:p>
              <a:pPr>
                <a:lnSpc>
                  <a:spcPct val="150000"/>
                </a:lnSpc>
              </a:pPr>
              <a:r>
                <a:rPr lang="zh-CN" altLang="en-US" sz="1600" baseline="30000" dirty="0" smtClean="0">
                  <a:solidFill>
                    <a:schemeClr val="bg1"/>
                  </a:solidFill>
                  <a:latin typeface="微软雅黑" pitchFamily="34" charset="-122"/>
                  <a:ea typeface="微软雅黑" pitchFamily="34" charset="-122"/>
                </a:rPr>
                <a:t>地　　址：北京市朝阳区曙光西里甲</a:t>
              </a:r>
              <a:r>
                <a:rPr lang="en-US" altLang="zh-CN" sz="1600" baseline="30000" dirty="0" smtClean="0">
                  <a:solidFill>
                    <a:schemeClr val="bg1"/>
                  </a:solidFill>
                  <a:latin typeface="微软雅黑" pitchFamily="34" charset="-122"/>
                  <a:ea typeface="微软雅黑" pitchFamily="34" charset="-122"/>
                </a:rPr>
                <a:t>5</a:t>
              </a:r>
              <a:r>
                <a:rPr lang="zh-CN" altLang="en-US" sz="1600" baseline="30000" dirty="0" smtClean="0">
                  <a:solidFill>
                    <a:schemeClr val="bg1"/>
                  </a:solidFill>
                  <a:latin typeface="微软雅黑" pitchFamily="34" charset="-122"/>
                  <a:ea typeface="微软雅黑" pitchFamily="34" charset="-122"/>
                </a:rPr>
                <a:t>号院航空工业大厦</a:t>
              </a:r>
              <a:r>
                <a:rPr lang="en-US" altLang="zh-CN" sz="1600" baseline="30000" dirty="0" smtClean="0">
                  <a:solidFill>
                    <a:schemeClr val="bg1"/>
                  </a:solidFill>
                  <a:latin typeface="微软雅黑" pitchFamily="34" charset="-122"/>
                  <a:ea typeface="微软雅黑" pitchFamily="34" charset="-122"/>
                </a:rPr>
                <a:t>E</a:t>
              </a:r>
              <a:r>
                <a:rPr lang="zh-CN" altLang="en-US" sz="1600" baseline="30000" dirty="0" smtClean="0">
                  <a:solidFill>
                    <a:schemeClr val="bg1"/>
                  </a:solidFill>
                  <a:latin typeface="微软雅黑" pitchFamily="34" charset="-122"/>
                  <a:ea typeface="微软雅黑" pitchFamily="34" charset="-122"/>
                </a:rPr>
                <a:t>座</a:t>
              </a:r>
            </a:p>
            <a:p>
              <a:pPr>
                <a:lnSpc>
                  <a:spcPts val="1800"/>
                </a:lnSpc>
              </a:pPr>
              <a:r>
                <a:rPr lang="zh-CN" altLang="en-US" sz="1600" baseline="30000" dirty="0" smtClean="0">
                  <a:solidFill>
                    <a:schemeClr val="bg1"/>
                  </a:solidFill>
                  <a:latin typeface="微软雅黑" pitchFamily="34" charset="-122"/>
                  <a:ea typeface="微软雅黑" pitchFamily="34" charset="-122"/>
                </a:rPr>
                <a:t>邮政编码：</a:t>
              </a:r>
              <a:r>
                <a:rPr lang="en-US" altLang="zh-CN" sz="1600" baseline="30000" dirty="0" smtClean="0">
                  <a:solidFill>
                    <a:schemeClr val="bg1"/>
                  </a:solidFill>
                  <a:latin typeface="微软雅黑" pitchFamily="34" charset="-122"/>
                  <a:ea typeface="微软雅黑" pitchFamily="34" charset="-122"/>
                </a:rPr>
                <a:t>100028</a:t>
              </a:r>
              <a:endParaRPr lang="zh-CN" altLang="en-US" sz="1600" baseline="30000" dirty="0" smtClean="0">
                <a:solidFill>
                  <a:schemeClr val="bg1"/>
                </a:solidFill>
                <a:latin typeface="微软雅黑" pitchFamily="34" charset="-122"/>
                <a:ea typeface="微软雅黑" pitchFamily="34" charset="-122"/>
              </a:endParaRPr>
            </a:p>
            <a:p>
              <a:pPr>
                <a:lnSpc>
                  <a:spcPts val="1800"/>
                </a:lnSpc>
              </a:pPr>
              <a:r>
                <a:rPr lang="zh-CN" altLang="en-US" sz="1600" baseline="30000" dirty="0" smtClean="0">
                  <a:solidFill>
                    <a:schemeClr val="bg1"/>
                  </a:solidFill>
                  <a:latin typeface="微软雅黑" pitchFamily="34" charset="-122"/>
                  <a:ea typeface="微软雅黑" pitchFamily="34" charset="-122"/>
                </a:rPr>
                <a:t>联系电话：</a:t>
              </a:r>
              <a:r>
                <a:rPr lang="en-US" altLang="zh-CN" sz="1600" baseline="30000" dirty="0" smtClean="0">
                  <a:solidFill>
                    <a:schemeClr val="bg1"/>
                  </a:solidFill>
                  <a:latin typeface="微软雅黑" pitchFamily="34" charset="-122"/>
                  <a:ea typeface="微软雅黑" pitchFamily="34" charset="-122"/>
                </a:rPr>
                <a:t>010-58355588</a:t>
              </a:r>
              <a:endParaRPr lang="zh-CN" altLang="en-US" sz="1600" baseline="30000" dirty="0" smtClean="0">
                <a:solidFill>
                  <a:schemeClr val="bg1"/>
                </a:solidFill>
                <a:latin typeface="微软雅黑" pitchFamily="34" charset="-122"/>
                <a:ea typeface="微软雅黑" pitchFamily="34" charset="-122"/>
              </a:endParaRPr>
            </a:p>
            <a:p>
              <a:pPr>
                <a:lnSpc>
                  <a:spcPts val="1800"/>
                </a:lnSpc>
              </a:pPr>
              <a:r>
                <a:rPr lang="zh-CN" altLang="en-US" sz="1600" baseline="30000" dirty="0" smtClean="0">
                  <a:solidFill>
                    <a:schemeClr val="bg1"/>
                  </a:solidFill>
                  <a:latin typeface="微软雅黑" pitchFamily="34" charset="-122"/>
                  <a:ea typeface="微软雅黑" pitchFamily="34" charset="-122"/>
                </a:rPr>
                <a:t>传　　真：</a:t>
              </a:r>
              <a:r>
                <a:rPr lang="en-US" altLang="zh-CN" sz="1600" baseline="30000" dirty="0">
                  <a:solidFill>
                    <a:schemeClr val="bg1"/>
                  </a:solidFill>
                  <a:latin typeface="微软雅黑" pitchFamily="34" charset="-122"/>
                  <a:ea typeface="微软雅黑" pitchFamily="34" charset="-122"/>
                </a:rPr>
                <a:t>010-58355100</a:t>
              </a:r>
              <a:endParaRPr lang="zh-CN" altLang="en-US" sz="1600" baseline="30000" dirty="0">
                <a:solidFill>
                  <a:schemeClr val="bg1"/>
                </a:solidFill>
                <a:latin typeface="微软雅黑" pitchFamily="34" charset="-122"/>
                <a:ea typeface="微软雅黑" pitchFamily="34" charset="-122"/>
              </a:endParaRPr>
            </a:p>
          </p:txBody>
        </p:sp>
        <p:sp>
          <p:nvSpPr>
            <p:cNvPr id="26" name="等腰三角形 25"/>
            <p:cNvSpPr/>
            <p:nvPr/>
          </p:nvSpPr>
          <p:spPr>
            <a:xfrm rot="5400000">
              <a:off x="1166713" y="4870601"/>
              <a:ext cx="204852" cy="229234"/>
            </a:xfrm>
            <a:prstGeom prst="triangl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26"/>
          <p:cNvSpPr txBox="1"/>
          <p:nvPr userDrawn="1"/>
        </p:nvSpPr>
        <p:spPr>
          <a:xfrm rot="19786850">
            <a:off x="2650501" y="1666799"/>
            <a:ext cx="7112204" cy="825296"/>
          </a:xfrm>
          <a:prstGeom prst="rect">
            <a:avLst/>
          </a:prstGeom>
          <a:noFill/>
          <a:effectLst/>
        </p:spPr>
        <p:txBody>
          <a:bodyPr wrap="square" lIns="91335" tIns="45659" rIns="91335" bIns="45659" rtlCol="0">
            <a:spAutoFit/>
          </a:bodyPr>
          <a:lstStyle/>
          <a:p>
            <a:pPr marL="171264" lvl="1" indent="-264809" eaLnBrk="0" fontAlgn="base" hangingPunct="0">
              <a:lnSpc>
                <a:spcPct val="150000"/>
              </a:lnSpc>
              <a:spcBef>
                <a:spcPct val="0"/>
              </a:spcBef>
              <a:spcAft>
                <a:spcPct val="0"/>
              </a:spcAft>
              <a:buClr>
                <a:srgbClr val="0000FF"/>
              </a:buClr>
              <a:defRPr/>
            </a:pPr>
            <a:r>
              <a:rPr lang="zh-CN" altLang="en-US" sz="3600" b="1" dirty="0" smtClean="0">
                <a:ln w="12700">
                  <a:solidFill>
                    <a:schemeClr val="bg1"/>
                  </a:solidFill>
                </a:ln>
                <a:solidFill>
                  <a:srgbClr val="FFC000"/>
                </a:solidFill>
                <a:latin typeface="微软雅黑" pitchFamily="34" charset="-122"/>
                <a:ea typeface="微软雅黑" pitchFamily="34" charset="-122"/>
              </a:rPr>
              <a:t>聚焦客户需求  超越客户期待</a:t>
            </a:r>
            <a:endParaRPr lang="en-US" altLang="zh-CN" sz="3600" b="1" dirty="0" smtClean="0">
              <a:ln w="12700">
                <a:solidFill>
                  <a:schemeClr val="bg1"/>
                </a:solidFill>
              </a:ln>
              <a:solidFill>
                <a:srgbClr val="FFC000"/>
              </a:solidFill>
              <a:latin typeface="微软雅黑" pitchFamily="34" charset="-122"/>
              <a:ea typeface="微软雅黑" pitchFamily="34" charset="-122"/>
            </a:endParaRPr>
          </a:p>
        </p:txBody>
      </p:sp>
      <p:sp>
        <p:nvSpPr>
          <p:cNvPr id="28" name="等腰三角形 10"/>
          <p:cNvSpPr/>
          <p:nvPr userDrawn="1"/>
        </p:nvSpPr>
        <p:spPr>
          <a:xfrm rot="19800000" flipH="1">
            <a:off x="1356312" y="6212047"/>
            <a:ext cx="931000" cy="853728"/>
          </a:xfrm>
          <a:custGeom>
            <a:avLst/>
            <a:gdLst/>
            <a:ahLst/>
            <a:cxnLst/>
            <a:rect l="l" t="t" r="r" b="b"/>
            <a:pathLst>
              <a:path w="931000" h="853728">
                <a:moveTo>
                  <a:pt x="504476" y="0"/>
                </a:moveTo>
                <a:lnTo>
                  <a:pt x="0" y="853728"/>
                </a:lnTo>
                <a:lnTo>
                  <a:pt x="702510" y="853728"/>
                </a:lnTo>
                <a:lnTo>
                  <a:pt x="931000" y="721809"/>
                </a:lnTo>
                <a:close/>
              </a:path>
            </a:pathLst>
          </a:custGeom>
          <a:solidFill>
            <a:schemeClr val="tx2">
              <a:lumMod val="50000"/>
            </a:schemeClr>
          </a:solidFill>
          <a:ln>
            <a:noFill/>
          </a:ln>
          <a:effectLst>
            <a:outerShdw blurRad="50800" dist="762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userDrawn="1"/>
        </p:nvSpPr>
        <p:spPr>
          <a:xfrm rot="19786850">
            <a:off x="4558461" y="2220918"/>
            <a:ext cx="4849311" cy="866011"/>
          </a:xfrm>
          <a:prstGeom prst="rect">
            <a:avLst/>
          </a:prstGeom>
          <a:noFill/>
          <a:effectLst/>
        </p:spPr>
        <p:txBody>
          <a:bodyPr wrap="square" lIns="91335" tIns="45659" rIns="91335" bIns="45659" rtlCol="0">
            <a:spAutoFit/>
          </a:bodyPr>
          <a:lstStyle/>
          <a:p>
            <a:pPr marL="171264" lvl="1" indent="-264809" eaLnBrk="0" fontAlgn="base" hangingPunct="0">
              <a:lnSpc>
                <a:spcPct val="150000"/>
              </a:lnSpc>
              <a:spcBef>
                <a:spcPct val="0"/>
              </a:spcBef>
              <a:spcAft>
                <a:spcPct val="0"/>
              </a:spcAft>
              <a:buClr>
                <a:srgbClr val="0000FF"/>
              </a:buClr>
              <a:defRPr/>
            </a:pPr>
            <a:r>
              <a:rPr lang="zh-CN" altLang="en-US" sz="3800" b="1" dirty="0" smtClean="0">
                <a:ln w="12700">
                  <a:solidFill>
                    <a:schemeClr val="bg1"/>
                  </a:solidFill>
                </a:ln>
                <a:solidFill>
                  <a:schemeClr val="tx2">
                    <a:lumMod val="75000"/>
                  </a:schemeClr>
                </a:solidFill>
                <a:latin typeface="微软雅黑" pitchFamily="34" charset="-122"/>
                <a:ea typeface="微软雅黑" pitchFamily="34" charset="-122"/>
              </a:rPr>
              <a:t>成就客户价值</a:t>
            </a:r>
            <a:endParaRPr lang="en-US" altLang="zh-CN" sz="3800" b="1" dirty="0">
              <a:ln w="12700">
                <a:solidFill>
                  <a:schemeClr val="bg1"/>
                </a:solidFill>
              </a:ln>
              <a:solidFill>
                <a:schemeClr val="tx2">
                  <a:lumMod val="75000"/>
                </a:schemeClr>
              </a:solidFill>
              <a:latin typeface="微软雅黑" pitchFamily="34" charset="-122"/>
              <a:ea typeface="微软雅黑" pitchFamily="34" charset="-122"/>
            </a:endParaRPr>
          </a:p>
        </p:txBody>
      </p:sp>
      <p:sp>
        <p:nvSpPr>
          <p:cNvPr id="17" name="等腰三角形 16"/>
          <p:cNvSpPr/>
          <p:nvPr userDrawn="1"/>
        </p:nvSpPr>
        <p:spPr>
          <a:xfrm rot="19800000" flipH="1">
            <a:off x="1306450" y="5232073"/>
            <a:ext cx="1008952" cy="853728"/>
          </a:xfrm>
          <a:prstGeom prst="triangle">
            <a:avLst>
              <a:gd name="adj" fmla="val 50000"/>
            </a:avLst>
          </a:prstGeom>
          <a:gradFill>
            <a:gsLst>
              <a:gs pos="82500">
                <a:srgbClr val="679E2A"/>
              </a:gs>
              <a:gs pos="28000">
                <a:srgbClr val="92D050">
                  <a:alpha val="0"/>
                  <a:lumMod val="100000"/>
                </a:srgbClr>
              </a:gs>
            </a:gsLst>
            <a:lin ang="81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36"/>
          <p:cNvSpPr/>
          <p:nvPr userDrawn="1"/>
        </p:nvSpPr>
        <p:spPr>
          <a:xfrm rot="19800000" flipH="1">
            <a:off x="-789193" y="5922700"/>
            <a:ext cx="2790940" cy="848859"/>
          </a:xfrm>
          <a:custGeom>
            <a:avLst/>
            <a:gdLst/>
            <a:ahLst/>
            <a:cxnLst/>
            <a:rect l="l" t="t" r="r" b="b"/>
            <a:pathLst>
              <a:path w="2790940" h="848859">
                <a:moveTo>
                  <a:pt x="0" y="0"/>
                </a:moveTo>
                <a:lnTo>
                  <a:pt x="511425" y="848859"/>
                </a:lnTo>
                <a:lnTo>
                  <a:pt x="2222037" y="839595"/>
                </a:lnTo>
                <a:lnTo>
                  <a:pt x="2790940" y="511139"/>
                </a:lnTo>
                <a:lnTo>
                  <a:pt x="2790940" y="506606"/>
                </a:lnTo>
                <a:lnTo>
                  <a:pt x="2498451" y="0"/>
                </a:lnTo>
                <a:close/>
              </a:path>
            </a:pathLst>
          </a:custGeom>
          <a:solidFill>
            <a:schemeClr val="tx2">
              <a:lumMod val="50000"/>
            </a:schemeClr>
          </a:solidFill>
          <a:ln>
            <a:noFill/>
          </a:ln>
          <a:effectLst>
            <a:outerShdw blurRad="50800" dist="762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9000000" flipH="1">
            <a:off x="2634728" y="4482292"/>
            <a:ext cx="972000" cy="792000"/>
          </a:xfrm>
          <a:prstGeom prst="triangle">
            <a:avLst/>
          </a:prstGeom>
          <a:gradFill flip="none" rotWithShape="1">
            <a:gsLst>
              <a:gs pos="100000">
                <a:srgbClr val="F0930A">
                  <a:lumMod val="48000"/>
                </a:srgbClr>
              </a:gs>
              <a:gs pos="45000">
                <a:srgbClr val="F0930A"/>
              </a:gs>
            </a:gsLst>
            <a:lin ang="81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188640" y="5627068"/>
            <a:ext cx="1188640" cy="1690364"/>
          </a:xfrm>
          <a:prstGeom prst="rect">
            <a:avLst/>
          </a:prstGeom>
          <a:solidFill>
            <a:srgbClr val="BEC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108520" y="6858000"/>
            <a:ext cx="3328804" cy="459432"/>
          </a:xfrm>
          <a:prstGeom prst="rect">
            <a:avLst/>
          </a:prstGeom>
          <a:solidFill>
            <a:srgbClr val="BEC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88875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35E7478-ADE7-4480-A214-01473DFE0029}" type="datetimeFigureOut">
              <a:rPr lang="zh-CN" altLang="en-US" smtClean="0"/>
              <a:pPr/>
              <a:t>2017/12/20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6EB10F-1DE8-4270-9FD4-8F4CADFE4B46}" type="slidenum">
              <a:rPr lang="zh-CN" altLang="en-US" smtClean="0"/>
              <a:pPr/>
              <a:t>‹#›</a:t>
            </a:fld>
            <a:endParaRPr lang="zh-CN" altLang="en-US"/>
          </a:p>
        </p:txBody>
      </p:sp>
    </p:spTree>
    <p:extLst>
      <p:ext uri="{BB962C8B-B14F-4D97-AF65-F5344CB8AC3E}">
        <p14:creationId xmlns:p14="http://schemas.microsoft.com/office/powerpoint/2010/main" val="874403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5E7478-ADE7-4480-A214-01473DFE0029}" type="datetimeFigureOut">
              <a:rPr lang="zh-CN" altLang="en-US" smtClean="0"/>
              <a:pPr/>
              <a:t>2017/12/20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6EB10F-1DE8-4270-9FD4-8F4CADFE4B46}" type="slidenum">
              <a:rPr lang="zh-CN" altLang="en-US" smtClean="0"/>
              <a:pPr/>
              <a:t>‹#›</a:t>
            </a:fld>
            <a:endParaRPr lang="zh-CN" altLang="en-US"/>
          </a:p>
        </p:txBody>
      </p:sp>
    </p:spTree>
    <p:extLst>
      <p:ext uri="{BB962C8B-B14F-4D97-AF65-F5344CB8AC3E}">
        <p14:creationId xmlns:p14="http://schemas.microsoft.com/office/powerpoint/2010/main" val="9472862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5E7478-ADE7-4480-A214-01473DFE0029}" type="datetimeFigureOut">
              <a:rPr lang="zh-CN" altLang="en-US" smtClean="0"/>
              <a:pPr/>
              <a:t>2017/12/20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6EB10F-1DE8-4270-9FD4-8F4CADFE4B46}" type="slidenum">
              <a:rPr lang="zh-CN" altLang="en-US" smtClean="0"/>
              <a:pPr/>
              <a:t>‹#›</a:t>
            </a:fld>
            <a:endParaRPr lang="zh-CN" altLang="en-US"/>
          </a:p>
        </p:txBody>
      </p:sp>
    </p:spTree>
    <p:extLst>
      <p:ext uri="{BB962C8B-B14F-4D97-AF65-F5344CB8AC3E}">
        <p14:creationId xmlns:p14="http://schemas.microsoft.com/office/powerpoint/2010/main" val="2532459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5E7478-ADE7-4480-A214-01473DFE0029}" type="datetimeFigureOut">
              <a:rPr lang="zh-CN" altLang="en-US" smtClean="0"/>
              <a:pPr/>
              <a:t>2017/12/20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6EB10F-1DE8-4270-9FD4-8F4CADFE4B46}" type="slidenum">
              <a:rPr lang="zh-CN" altLang="en-US" smtClean="0"/>
              <a:pPr/>
              <a:t>‹#›</a:t>
            </a:fld>
            <a:endParaRPr lang="zh-CN" altLang="en-US"/>
          </a:p>
        </p:txBody>
      </p:sp>
    </p:spTree>
    <p:extLst>
      <p:ext uri="{BB962C8B-B14F-4D97-AF65-F5344CB8AC3E}">
        <p14:creationId xmlns:p14="http://schemas.microsoft.com/office/powerpoint/2010/main" val="2577894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5E7478-ADE7-4480-A214-01473DFE0029}" type="datetimeFigureOut">
              <a:rPr lang="zh-CN" altLang="en-US" smtClean="0"/>
              <a:pPr/>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6EB10F-1DE8-4270-9FD4-8F4CADFE4B46}" type="slidenum">
              <a:rPr lang="zh-CN" altLang="en-US" smtClean="0"/>
              <a:pPr/>
              <a:t>‹#›</a:t>
            </a:fld>
            <a:endParaRPr lang="zh-CN" altLang="en-US"/>
          </a:p>
        </p:txBody>
      </p:sp>
    </p:spTree>
    <p:extLst>
      <p:ext uri="{BB962C8B-B14F-4D97-AF65-F5344CB8AC3E}">
        <p14:creationId xmlns:p14="http://schemas.microsoft.com/office/powerpoint/2010/main" val="307254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0253F"/>
            </a:gs>
            <a:gs pos="100000">
              <a:srgbClr val="002060"/>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30622"/>
            <a:ext cx="8229600" cy="63408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E7478-ADE7-4480-A214-01473DFE0029}" type="datetimeFigureOut">
              <a:rPr lang="zh-CN" altLang="en-US" smtClean="0"/>
              <a:pPr/>
              <a:t>2017/12/20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EB10F-1DE8-4270-9FD4-8F4CADFE4B46}" type="slidenum">
              <a:rPr lang="zh-CN" altLang="en-US" smtClean="0"/>
              <a:pPr/>
              <a:t>‹#›</a:t>
            </a:fld>
            <a:endParaRPr lang="zh-CN" altLang="en-US"/>
          </a:p>
        </p:txBody>
      </p:sp>
    </p:spTree>
    <p:extLst>
      <p:ext uri="{BB962C8B-B14F-4D97-AF65-F5344CB8AC3E}">
        <p14:creationId xmlns:p14="http://schemas.microsoft.com/office/powerpoint/2010/main" val="276021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ctr" defTabSz="914400" rtl="0" eaLnBrk="1" latinLnBrk="0" hangingPunct="1">
        <a:spcBef>
          <a:spcPct val="0"/>
        </a:spcBef>
        <a:buNone/>
        <a:defRPr sz="3600" kern="120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0253F"/>
            </a:gs>
            <a:gs pos="100000">
              <a:srgbClr val="002060"/>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30622"/>
            <a:ext cx="8229600" cy="63408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E7478-ADE7-4480-A214-01473DFE0029}" type="datetimeFigureOut">
              <a:rPr lang="zh-CN" altLang="en-US" smtClean="0">
                <a:solidFill>
                  <a:prstClr val="black">
                    <a:tint val="75000"/>
                  </a:prstClr>
                </a:solidFill>
              </a:rPr>
              <a:pPr/>
              <a:t>2017/12/20</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EB10F-1DE8-4270-9FD4-8F4CADFE4B4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1226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defTabSz="914400" rtl="0" eaLnBrk="1" latinLnBrk="0" hangingPunct="1">
        <a:spcBef>
          <a:spcPct val="0"/>
        </a:spcBef>
        <a:buNone/>
        <a:defRPr sz="3600" kern="120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en-US" altLang="zh-CN" dirty="0" smtClean="0"/>
              <a:t>Spring </a:t>
            </a:r>
            <a:r>
              <a:rPr lang="en-US" altLang="zh-CN" dirty="0" err="1" smtClean="0"/>
              <a:t>IoC</a:t>
            </a:r>
            <a:endParaRPr lang="zh-CN" altLang="en-US" dirty="0"/>
          </a:p>
        </p:txBody>
      </p:sp>
      <p:sp>
        <p:nvSpPr>
          <p:cNvPr id="9" name="副标题 8"/>
          <p:cNvSpPr>
            <a:spLocks noGrp="1"/>
          </p:cNvSpPr>
          <p:nvPr>
            <p:ph type="subTitle" idx="1"/>
          </p:nvPr>
        </p:nvSpPr>
        <p:spPr/>
        <p:txBody>
          <a:bodyPr/>
          <a:lstStyle/>
          <a:p>
            <a:r>
              <a:rPr lang="zh-CN" altLang="en-US" dirty="0" smtClean="0"/>
              <a:t>研发中心</a:t>
            </a:r>
            <a:endParaRPr lang="zh-CN" altLang="en-US" dirty="0"/>
          </a:p>
        </p:txBody>
      </p:sp>
    </p:spTree>
    <p:extLst>
      <p:ext uri="{BB962C8B-B14F-4D97-AF65-F5344CB8AC3E}">
        <p14:creationId xmlns:p14="http://schemas.microsoft.com/office/powerpoint/2010/main" val="2150810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对象实例化：构造函数</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 &lt;bean name="</a:t>
            </a:r>
            <a:r>
              <a:rPr lang="en-US" altLang="zh-CN" dirty="0" err="1" smtClean="0"/>
              <a:t>simpleAddress</a:t>
            </a:r>
            <a:r>
              <a:rPr lang="en-US" altLang="zh-CN" dirty="0" smtClean="0"/>
              <a:t>“</a:t>
            </a:r>
          </a:p>
          <a:p>
            <a:pPr marL="0" indent="0">
              <a:buNone/>
            </a:pPr>
            <a:r>
              <a:rPr lang="en-US" altLang="zh-CN" dirty="0"/>
              <a:t> </a:t>
            </a:r>
            <a:r>
              <a:rPr lang="en-US" altLang="zh-CN" dirty="0" smtClean="0"/>
              <a:t>                      </a:t>
            </a:r>
            <a:r>
              <a:rPr lang="en-US" altLang="zh-CN" dirty="0"/>
              <a:t>class="</a:t>
            </a:r>
            <a:r>
              <a:rPr lang="en-US" altLang="zh-CN" dirty="0" err="1"/>
              <a:t>spring.bean.Address</a:t>
            </a:r>
            <a:r>
              <a:rPr lang="en-US" altLang="zh-CN" dirty="0"/>
              <a:t>"&gt;</a:t>
            </a:r>
          </a:p>
          <a:p>
            <a:pPr marL="0" indent="0">
              <a:buNone/>
            </a:pPr>
            <a:r>
              <a:rPr lang="en-US" altLang="zh-CN" dirty="0"/>
              <a:t>        &lt;constructor-</a:t>
            </a:r>
            <a:r>
              <a:rPr lang="en-US" altLang="zh-CN" dirty="0" err="1"/>
              <a:t>arg</a:t>
            </a:r>
            <a:r>
              <a:rPr lang="en-US" altLang="zh-CN" dirty="0"/>
              <a:t> name="line1" </a:t>
            </a:r>
            <a:endParaRPr lang="en-US" altLang="zh-CN" dirty="0" smtClean="0"/>
          </a:p>
          <a:p>
            <a:pPr marL="0" indent="0">
              <a:buNone/>
            </a:pPr>
            <a:r>
              <a:rPr lang="en-US" altLang="zh-CN" dirty="0"/>
              <a:t> </a:t>
            </a:r>
            <a:r>
              <a:rPr lang="en-US" altLang="zh-CN" dirty="0" smtClean="0"/>
              <a:t>                       value</a:t>
            </a:r>
            <a:r>
              <a:rPr lang="en-US" altLang="zh-CN" dirty="0"/>
              <a:t>="151 Corner Street"/&gt;</a:t>
            </a:r>
          </a:p>
          <a:p>
            <a:pPr marL="0" indent="0">
              <a:buNone/>
            </a:pPr>
            <a:r>
              <a:rPr lang="en-US" altLang="zh-CN" dirty="0"/>
              <a:t>        &lt;constructor-</a:t>
            </a:r>
            <a:r>
              <a:rPr lang="en-US" altLang="zh-CN" dirty="0" err="1"/>
              <a:t>arg</a:t>
            </a:r>
            <a:r>
              <a:rPr lang="en-US" altLang="zh-CN" dirty="0"/>
              <a:t> name="line2" value=""/&gt;</a:t>
            </a:r>
          </a:p>
          <a:p>
            <a:pPr marL="0" indent="0">
              <a:buNone/>
            </a:pPr>
            <a:r>
              <a:rPr lang="en-US" altLang="zh-CN" dirty="0"/>
              <a:t>        &lt;constructor-</a:t>
            </a:r>
            <a:r>
              <a:rPr lang="en-US" altLang="zh-CN" dirty="0" err="1"/>
              <a:t>arg</a:t>
            </a:r>
            <a:r>
              <a:rPr lang="en-US" altLang="zh-CN" dirty="0"/>
              <a:t> name="city" value="Albany"/&gt;</a:t>
            </a:r>
          </a:p>
          <a:p>
            <a:pPr marL="0" indent="0">
              <a:buNone/>
            </a:pPr>
            <a:r>
              <a:rPr lang="en-US" altLang="zh-CN" dirty="0"/>
              <a:t>        &lt;constructor-</a:t>
            </a:r>
            <a:r>
              <a:rPr lang="en-US" altLang="zh-CN" dirty="0" err="1"/>
              <a:t>arg</a:t>
            </a:r>
            <a:r>
              <a:rPr lang="en-US" altLang="zh-CN" dirty="0"/>
              <a:t> name="state" value="NY"/&gt;</a:t>
            </a:r>
          </a:p>
          <a:p>
            <a:pPr marL="0" indent="0">
              <a:buNone/>
            </a:pPr>
            <a:r>
              <a:rPr lang="en-US" altLang="zh-CN" dirty="0"/>
              <a:t>        &lt;constructor-</a:t>
            </a:r>
            <a:r>
              <a:rPr lang="en-US" altLang="zh-CN" dirty="0" err="1"/>
              <a:t>arg</a:t>
            </a:r>
            <a:r>
              <a:rPr lang="en-US" altLang="zh-CN" dirty="0"/>
              <a:t> name="</a:t>
            </a:r>
            <a:r>
              <a:rPr lang="en-US" altLang="zh-CN" dirty="0" err="1"/>
              <a:t>zipCode</a:t>
            </a:r>
            <a:r>
              <a:rPr lang="en-US" altLang="zh-CN" dirty="0"/>
              <a:t>" value="99999"/&gt;</a:t>
            </a:r>
          </a:p>
          <a:p>
            <a:pPr marL="0" indent="0">
              <a:buNone/>
            </a:pPr>
            <a:r>
              <a:rPr lang="en-US" altLang="zh-CN" dirty="0"/>
              <a:t>        &lt;constructor-</a:t>
            </a:r>
            <a:r>
              <a:rPr lang="en-US" altLang="zh-CN" dirty="0" err="1"/>
              <a:t>arg</a:t>
            </a:r>
            <a:r>
              <a:rPr lang="en-US" altLang="zh-CN" dirty="0"/>
              <a:t> name="country" value="US"/&gt;</a:t>
            </a:r>
          </a:p>
          <a:p>
            <a:pPr marL="0" indent="0">
              <a:buNone/>
            </a:pPr>
            <a:r>
              <a:rPr lang="en-US" altLang="zh-CN" dirty="0"/>
              <a:t>    &lt;/bean&gt;</a:t>
            </a:r>
            <a:endParaRPr lang="zh-CN" altLang="en-US" dirty="0"/>
          </a:p>
        </p:txBody>
      </p:sp>
    </p:spTree>
    <p:extLst>
      <p:ext uri="{BB962C8B-B14F-4D97-AF65-F5344CB8AC3E}">
        <p14:creationId xmlns:p14="http://schemas.microsoft.com/office/powerpoint/2010/main" val="350252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对象实例化</a:t>
            </a:r>
            <a:r>
              <a:rPr lang="zh-CN" altLang="en-US" dirty="0" smtClean="0"/>
              <a:t>：静态函数</a:t>
            </a:r>
            <a:endParaRPr lang="zh-CN" altLang="en-US" dirty="0"/>
          </a:p>
        </p:txBody>
      </p:sp>
      <p:sp>
        <p:nvSpPr>
          <p:cNvPr id="3" name="内容占位符 2"/>
          <p:cNvSpPr>
            <a:spLocks noGrp="1"/>
          </p:cNvSpPr>
          <p:nvPr>
            <p:ph idx="1"/>
          </p:nvPr>
        </p:nvSpPr>
        <p:spPr/>
        <p:txBody>
          <a:bodyPr/>
          <a:lstStyle/>
          <a:p>
            <a:pPr marL="0" indent="0">
              <a:buNone/>
            </a:pPr>
            <a:r>
              <a:rPr lang="en-US" altLang="zh-CN" dirty="0"/>
              <a:t>&lt;bean id="calendar" </a:t>
            </a:r>
            <a:endParaRPr lang="en-US" altLang="zh-CN" dirty="0" smtClean="0"/>
          </a:p>
          <a:p>
            <a:pPr marL="0" indent="0">
              <a:buNone/>
            </a:pPr>
            <a:r>
              <a:rPr lang="en-US" altLang="zh-CN" dirty="0"/>
              <a:t> </a:t>
            </a:r>
            <a:r>
              <a:rPr lang="en-US" altLang="zh-CN" dirty="0" smtClean="0"/>
              <a:t>    class</a:t>
            </a:r>
            <a:r>
              <a:rPr lang="en-US" altLang="zh-CN" dirty="0"/>
              <a:t>="</a:t>
            </a:r>
            <a:r>
              <a:rPr lang="en-US" altLang="zh-CN" dirty="0" err="1"/>
              <a:t>java.util.Calendar</a:t>
            </a:r>
            <a:r>
              <a:rPr lang="en-US" altLang="zh-CN" dirty="0"/>
              <a:t>" </a:t>
            </a:r>
            <a:endParaRPr lang="en-US" altLang="zh-CN" dirty="0" smtClean="0"/>
          </a:p>
          <a:p>
            <a:pPr marL="0" indent="0">
              <a:buNone/>
            </a:pPr>
            <a:r>
              <a:rPr lang="en-US" altLang="zh-CN" dirty="0"/>
              <a:t> </a:t>
            </a:r>
            <a:r>
              <a:rPr lang="en-US" altLang="zh-CN" dirty="0" smtClean="0"/>
              <a:t>    factory-method</a:t>
            </a:r>
            <a:r>
              <a:rPr lang="en-US" altLang="zh-CN" dirty="0"/>
              <a:t>="</a:t>
            </a:r>
            <a:r>
              <a:rPr lang="en-US" altLang="zh-CN" dirty="0" err="1"/>
              <a:t>getInstance</a:t>
            </a:r>
            <a:r>
              <a:rPr lang="en-US" altLang="zh-CN" dirty="0" smtClean="0"/>
              <a:t>"/&gt;</a:t>
            </a:r>
          </a:p>
          <a:p>
            <a:pPr marL="0" indent="0">
              <a:buNone/>
            </a:pPr>
            <a:endParaRPr lang="zh-CN" altLang="en-US" dirty="0"/>
          </a:p>
        </p:txBody>
      </p:sp>
    </p:spTree>
    <p:extLst>
      <p:ext uri="{BB962C8B-B14F-4D97-AF65-F5344CB8AC3E}">
        <p14:creationId xmlns:p14="http://schemas.microsoft.com/office/powerpoint/2010/main" val="366113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依赖注入 </a:t>
            </a:r>
            <a:r>
              <a:rPr lang="en-US" altLang="zh-CN" dirty="0" smtClean="0"/>
              <a:t>– </a:t>
            </a:r>
            <a:r>
              <a:rPr lang="zh-CN" altLang="en-US" dirty="0" smtClean="0"/>
              <a:t>构造函数</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endParaRPr lang="en-US" altLang="zh-CN" dirty="0" smtClean="0"/>
          </a:p>
          <a:p>
            <a:pPr marL="0" indent="0">
              <a:buNone/>
            </a:pPr>
            <a:r>
              <a:rPr lang="en-US" altLang="zh-CN" dirty="0"/>
              <a:t> &lt;bean name="</a:t>
            </a:r>
            <a:r>
              <a:rPr lang="en-US" altLang="zh-CN" dirty="0" smtClean="0"/>
              <a:t>employee2“</a:t>
            </a:r>
          </a:p>
          <a:p>
            <a:pPr marL="0" indent="0">
              <a:buNone/>
            </a:pPr>
            <a:r>
              <a:rPr lang="en-US" altLang="zh-CN" dirty="0"/>
              <a:t> </a:t>
            </a:r>
            <a:r>
              <a:rPr lang="en-US" altLang="zh-CN" dirty="0" smtClean="0"/>
              <a:t>           </a:t>
            </a:r>
            <a:r>
              <a:rPr lang="en-US" altLang="zh-CN" dirty="0"/>
              <a:t>class="</a:t>
            </a:r>
            <a:r>
              <a:rPr lang="en-US" altLang="zh-CN" dirty="0" err="1"/>
              <a:t>spring.bean.Employee</a:t>
            </a:r>
            <a:r>
              <a:rPr lang="en-US" altLang="zh-CN" dirty="0"/>
              <a:t>"&gt;</a:t>
            </a:r>
          </a:p>
          <a:p>
            <a:pPr marL="0" indent="0">
              <a:buNone/>
            </a:pPr>
            <a:r>
              <a:rPr lang="en-US" altLang="zh-CN" dirty="0"/>
              <a:t>        &lt;constructor-</a:t>
            </a:r>
            <a:r>
              <a:rPr lang="en-US" altLang="zh-CN" dirty="0" err="1"/>
              <a:t>arg</a:t>
            </a:r>
            <a:r>
              <a:rPr lang="en-US" altLang="zh-CN" dirty="0"/>
              <a:t> name="</a:t>
            </a:r>
            <a:r>
              <a:rPr lang="en-US" altLang="zh-CN" dirty="0" err="1"/>
              <a:t>firstName</a:t>
            </a:r>
            <a:r>
              <a:rPr lang="en-US" altLang="zh-CN" dirty="0"/>
              <a:t>" </a:t>
            </a:r>
            <a:endParaRPr lang="en-US" altLang="zh-CN" dirty="0" smtClean="0"/>
          </a:p>
          <a:p>
            <a:pPr marL="0" indent="0">
              <a:buNone/>
            </a:pPr>
            <a:r>
              <a:rPr lang="en-US" altLang="zh-CN" dirty="0"/>
              <a:t> </a:t>
            </a:r>
            <a:r>
              <a:rPr lang="en-US" altLang="zh-CN" dirty="0" smtClean="0"/>
              <a:t>                                   value</a:t>
            </a:r>
            <a:r>
              <a:rPr lang="en-US" altLang="zh-CN" dirty="0"/>
              <a:t>="Senior"/&gt;</a:t>
            </a:r>
          </a:p>
          <a:p>
            <a:pPr marL="0" indent="0">
              <a:buNone/>
            </a:pPr>
            <a:r>
              <a:rPr lang="en-US" altLang="zh-CN" dirty="0"/>
              <a:t>        &lt;constructor-</a:t>
            </a:r>
            <a:r>
              <a:rPr lang="en-US" altLang="zh-CN" dirty="0" err="1"/>
              <a:t>arg</a:t>
            </a:r>
            <a:r>
              <a:rPr lang="en-US" altLang="zh-CN" dirty="0"/>
              <a:t> name="</a:t>
            </a:r>
            <a:r>
              <a:rPr lang="en-US" altLang="zh-CN" dirty="0" err="1"/>
              <a:t>lastName</a:t>
            </a:r>
            <a:r>
              <a:rPr lang="en-US" altLang="zh-CN" dirty="0"/>
              <a:t>" </a:t>
            </a:r>
            <a:endParaRPr lang="en-US" altLang="zh-CN" dirty="0" smtClean="0"/>
          </a:p>
          <a:p>
            <a:pPr marL="0" indent="0">
              <a:buNone/>
            </a:pPr>
            <a:r>
              <a:rPr lang="en-US" altLang="zh-CN" dirty="0"/>
              <a:t> </a:t>
            </a:r>
            <a:r>
              <a:rPr lang="en-US" altLang="zh-CN" dirty="0" smtClean="0"/>
              <a:t>                                    value</a:t>
            </a:r>
            <a:r>
              <a:rPr lang="en-US" altLang="zh-CN" dirty="0"/>
              <a:t>="Moore"/&gt;</a:t>
            </a:r>
          </a:p>
          <a:p>
            <a:pPr marL="0" indent="0">
              <a:buNone/>
            </a:pPr>
            <a:r>
              <a:rPr lang="en-US" altLang="zh-CN" dirty="0"/>
              <a:t>        &lt;constructor-</a:t>
            </a:r>
            <a:r>
              <a:rPr lang="en-US" altLang="zh-CN" dirty="0" err="1"/>
              <a:t>arg</a:t>
            </a:r>
            <a:r>
              <a:rPr lang="en-US" altLang="zh-CN" dirty="0"/>
              <a:t> name="</a:t>
            </a:r>
            <a:r>
              <a:rPr lang="en-US" altLang="zh-CN" dirty="0" err="1" smtClean="0"/>
              <a:t>homeAddress</a:t>
            </a:r>
            <a:r>
              <a:rPr lang="en-US" altLang="zh-CN" dirty="0" smtClean="0"/>
              <a:t>“</a:t>
            </a:r>
          </a:p>
          <a:p>
            <a:pPr marL="0" indent="0">
              <a:buNone/>
            </a:pPr>
            <a:r>
              <a:rPr lang="en-US" altLang="zh-CN" dirty="0"/>
              <a:t> </a:t>
            </a:r>
            <a:r>
              <a:rPr lang="en-US" altLang="zh-CN" dirty="0" smtClean="0"/>
              <a:t>                                    </a:t>
            </a:r>
            <a:r>
              <a:rPr lang="en-US" altLang="zh-CN" dirty="0">
                <a:solidFill>
                  <a:srgbClr val="FFC000"/>
                </a:solidFill>
              </a:rPr>
              <a:t>ref</a:t>
            </a:r>
            <a:r>
              <a:rPr lang="en-US" altLang="zh-CN" dirty="0"/>
              <a:t>="</a:t>
            </a:r>
            <a:r>
              <a:rPr lang="en-US" altLang="zh-CN" dirty="0" err="1"/>
              <a:t>simpleAddress</a:t>
            </a:r>
            <a:r>
              <a:rPr lang="en-US" altLang="zh-CN" dirty="0"/>
              <a:t>"/&gt;</a:t>
            </a:r>
          </a:p>
          <a:p>
            <a:pPr marL="0" indent="0">
              <a:buNone/>
            </a:pPr>
            <a:r>
              <a:rPr lang="en-US" altLang="zh-CN" dirty="0"/>
              <a:t>    &lt;/bean&gt;</a:t>
            </a:r>
            <a:endParaRPr lang="zh-CN" altLang="en-US" dirty="0"/>
          </a:p>
        </p:txBody>
      </p:sp>
    </p:spTree>
    <p:extLst>
      <p:ext uri="{BB962C8B-B14F-4D97-AF65-F5344CB8AC3E}">
        <p14:creationId xmlns:p14="http://schemas.microsoft.com/office/powerpoint/2010/main" val="2366150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依赖注入 </a:t>
            </a:r>
            <a:r>
              <a:rPr lang="en-US" altLang="zh-CN" dirty="0"/>
              <a:t>– </a:t>
            </a:r>
            <a:r>
              <a:rPr lang="en-US" altLang="zh-CN" dirty="0" smtClean="0"/>
              <a:t>setter</a:t>
            </a:r>
            <a:r>
              <a:rPr lang="zh-CN" altLang="en-US" dirty="0" smtClean="0"/>
              <a:t>注入</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 &lt;bean name="</a:t>
            </a:r>
            <a:r>
              <a:rPr lang="en-US" altLang="zh-CN" dirty="0" smtClean="0"/>
              <a:t>employee1“</a:t>
            </a:r>
          </a:p>
          <a:p>
            <a:pPr marL="0" indent="0">
              <a:buNone/>
            </a:pPr>
            <a:r>
              <a:rPr lang="en-US" altLang="zh-CN" dirty="0"/>
              <a:t> </a:t>
            </a:r>
            <a:r>
              <a:rPr lang="en-US" altLang="zh-CN" dirty="0" smtClean="0"/>
              <a:t>           </a:t>
            </a:r>
            <a:r>
              <a:rPr lang="en-US" altLang="zh-CN" dirty="0"/>
              <a:t>class="</a:t>
            </a:r>
            <a:r>
              <a:rPr lang="en-US" altLang="zh-CN" dirty="0" err="1"/>
              <a:t>spring.bean.Employee</a:t>
            </a:r>
            <a:r>
              <a:rPr lang="en-US" altLang="zh-CN" dirty="0"/>
              <a:t>"&gt;</a:t>
            </a:r>
          </a:p>
          <a:p>
            <a:pPr marL="0" indent="0">
              <a:buNone/>
            </a:pPr>
            <a:r>
              <a:rPr lang="en-US" altLang="zh-CN" dirty="0" smtClean="0"/>
              <a:t>       &lt;</a:t>
            </a:r>
            <a:r>
              <a:rPr lang="en-US" altLang="zh-CN" dirty="0"/>
              <a:t>property name="</a:t>
            </a:r>
            <a:r>
              <a:rPr lang="en-US" altLang="zh-CN" dirty="0" err="1"/>
              <a:t>firstName</a:t>
            </a:r>
            <a:r>
              <a:rPr lang="en-US" altLang="zh-CN" dirty="0"/>
              <a:t>" </a:t>
            </a:r>
            <a:endParaRPr lang="en-US" altLang="zh-CN" dirty="0" smtClean="0"/>
          </a:p>
          <a:p>
            <a:pPr marL="0" indent="0">
              <a:buNone/>
            </a:pPr>
            <a:r>
              <a:rPr lang="en-US" altLang="zh-CN" dirty="0"/>
              <a:t> </a:t>
            </a:r>
            <a:r>
              <a:rPr lang="en-US" altLang="zh-CN" dirty="0" smtClean="0"/>
              <a:t>                         value</a:t>
            </a:r>
            <a:r>
              <a:rPr lang="en-US" altLang="zh-CN" dirty="0"/>
              <a:t>="Junior"/&gt;</a:t>
            </a:r>
          </a:p>
          <a:p>
            <a:pPr marL="0" indent="0">
              <a:buNone/>
            </a:pPr>
            <a:r>
              <a:rPr lang="en-US" altLang="zh-CN" dirty="0"/>
              <a:t>        &lt;property name="</a:t>
            </a:r>
            <a:r>
              <a:rPr lang="en-US" altLang="zh-CN" dirty="0" err="1"/>
              <a:t>lastName</a:t>
            </a:r>
            <a:r>
              <a:rPr lang="en-US" altLang="zh-CN" dirty="0"/>
              <a:t>" </a:t>
            </a:r>
            <a:endParaRPr lang="en-US" altLang="zh-CN" dirty="0" smtClean="0"/>
          </a:p>
          <a:p>
            <a:pPr marL="0" indent="0">
              <a:buNone/>
            </a:pPr>
            <a:r>
              <a:rPr lang="en-US" altLang="zh-CN" dirty="0"/>
              <a:t> </a:t>
            </a:r>
            <a:r>
              <a:rPr lang="en-US" altLang="zh-CN" dirty="0" smtClean="0"/>
              <a:t>                         value</a:t>
            </a:r>
            <a:r>
              <a:rPr lang="en-US" altLang="zh-CN" dirty="0"/>
              <a:t>="Moore"/&gt;</a:t>
            </a:r>
          </a:p>
          <a:p>
            <a:pPr marL="0" indent="0">
              <a:buNone/>
            </a:pPr>
            <a:r>
              <a:rPr lang="en-US" altLang="zh-CN" dirty="0" smtClean="0"/>
              <a:t>        </a:t>
            </a:r>
            <a:r>
              <a:rPr lang="en-US" altLang="zh-CN" dirty="0"/>
              <a:t>&lt;property name="</a:t>
            </a:r>
            <a:r>
              <a:rPr lang="en-US" altLang="zh-CN" dirty="0" err="1"/>
              <a:t>homeAddress</a:t>
            </a:r>
            <a:r>
              <a:rPr lang="en-US" altLang="zh-CN" dirty="0"/>
              <a:t>" </a:t>
            </a:r>
          </a:p>
          <a:p>
            <a:pPr marL="0" indent="0">
              <a:buNone/>
            </a:pPr>
            <a:r>
              <a:rPr lang="en-US" altLang="zh-CN" dirty="0"/>
              <a:t>                         </a:t>
            </a:r>
            <a:r>
              <a:rPr lang="en-US" altLang="zh-CN" dirty="0">
                <a:solidFill>
                  <a:srgbClr val="FFC000"/>
                </a:solidFill>
              </a:rPr>
              <a:t>ref</a:t>
            </a:r>
            <a:r>
              <a:rPr lang="en-US" altLang="zh-CN" dirty="0"/>
              <a:t>="</a:t>
            </a:r>
            <a:r>
              <a:rPr lang="en-US" altLang="zh-CN" dirty="0" err="1"/>
              <a:t>simpleAddress</a:t>
            </a:r>
            <a:r>
              <a:rPr lang="en-US" altLang="zh-CN" dirty="0"/>
              <a:t>"/&gt;</a:t>
            </a:r>
            <a:r>
              <a:rPr lang="en-US" altLang="zh-CN" dirty="0" smtClean="0"/>
              <a:t>    </a:t>
            </a:r>
            <a:r>
              <a:rPr lang="en-US" altLang="zh-CN" dirty="0"/>
              <a:t>&lt;/bean&gt;</a:t>
            </a:r>
            <a:endParaRPr lang="zh-CN" altLang="en-US" dirty="0"/>
          </a:p>
        </p:txBody>
      </p:sp>
    </p:spTree>
    <p:extLst>
      <p:ext uri="{BB962C8B-B14F-4D97-AF65-F5344CB8AC3E}">
        <p14:creationId xmlns:p14="http://schemas.microsoft.com/office/powerpoint/2010/main" val="220824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Spring Context</a:t>
            </a:r>
            <a:endParaRPr lang="zh-CN" altLang="en-US" dirty="0"/>
          </a:p>
        </p:txBody>
      </p:sp>
      <p:sp>
        <p:nvSpPr>
          <p:cNvPr id="3" name="内容占位符 2"/>
          <p:cNvSpPr>
            <a:spLocks noGrp="1"/>
          </p:cNvSpPr>
          <p:nvPr>
            <p:ph idx="1"/>
          </p:nvPr>
        </p:nvSpPr>
        <p:spPr/>
        <p:txBody>
          <a:bodyPr/>
          <a:lstStyle/>
          <a:p>
            <a:r>
              <a:rPr lang="zh-CN" altLang="en-US" dirty="0"/>
              <a:t>构造一个</a:t>
            </a:r>
            <a:r>
              <a:rPr lang="en-US" altLang="zh-CN" dirty="0"/>
              <a:t>context</a:t>
            </a:r>
            <a:r>
              <a:rPr lang="zh-CN" altLang="en-US" dirty="0"/>
              <a:t>，即容器或环境</a:t>
            </a:r>
          </a:p>
          <a:p>
            <a:pPr marL="0" indent="0">
              <a:buNone/>
            </a:pPr>
            <a:endParaRPr lang="en-US" altLang="zh-CN" dirty="0" smtClean="0"/>
          </a:p>
          <a:p>
            <a:pPr marL="0" indent="0">
              <a:buNone/>
            </a:pPr>
            <a:r>
              <a:rPr lang="en-US" altLang="zh-CN" dirty="0"/>
              <a:t> </a:t>
            </a:r>
            <a:r>
              <a:rPr lang="en-US" altLang="zh-CN" sz="2800" dirty="0" err="1"/>
              <a:t>ApplicationContext</a:t>
            </a:r>
            <a:r>
              <a:rPr lang="en-US" altLang="zh-CN" sz="2800" dirty="0"/>
              <a:t> context =</a:t>
            </a:r>
          </a:p>
          <a:p>
            <a:pPr marL="0" indent="0">
              <a:buNone/>
            </a:pPr>
            <a:r>
              <a:rPr lang="en-US" altLang="zh-CN" sz="2800" dirty="0"/>
              <a:t>           new </a:t>
            </a:r>
            <a:r>
              <a:rPr lang="en-US" altLang="zh-CN" sz="2800" dirty="0" err="1"/>
              <a:t>ClassPathXmlApplicationContext</a:t>
            </a:r>
            <a:r>
              <a:rPr lang="en-US" altLang="zh-CN" sz="2800" dirty="0"/>
              <a:t>(</a:t>
            </a:r>
          </a:p>
          <a:p>
            <a:pPr marL="0" indent="0">
              <a:buNone/>
            </a:pPr>
            <a:r>
              <a:rPr lang="en-US" altLang="zh-CN" sz="2800" dirty="0"/>
              <a:t>                     new String[] {"spring-config.xml"});</a:t>
            </a:r>
          </a:p>
          <a:p>
            <a:pPr marL="0" indent="0">
              <a:buNone/>
            </a:pPr>
            <a:endParaRPr lang="zh-CN" altLang="en-US" dirty="0"/>
          </a:p>
        </p:txBody>
      </p:sp>
    </p:spTree>
    <p:extLst>
      <p:ext uri="{BB962C8B-B14F-4D97-AF65-F5344CB8AC3E}">
        <p14:creationId xmlns:p14="http://schemas.microsoft.com/office/powerpoint/2010/main" val="4117967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访问</a:t>
            </a:r>
            <a:r>
              <a:rPr lang="en-US" altLang="zh-CN" dirty="0" smtClean="0"/>
              <a:t>Bean</a:t>
            </a:r>
            <a:endParaRPr lang="zh-CN" altLang="en-US" dirty="0"/>
          </a:p>
        </p:txBody>
      </p:sp>
      <p:sp>
        <p:nvSpPr>
          <p:cNvPr id="3" name="内容占位符 2"/>
          <p:cNvSpPr>
            <a:spLocks noGrp="1"/>
          </p:cNvSpPr>
          <p:nvPr>
            <p:ph idx="1"/>
          </p:nvPr>
        </p:nvSpPr>
        <p:spPr>
          <a:xfrm>
            <a:off x="179512" y="1600200"/>
            <a:ext cx="8856984" cy="4525963"/>
          </a:xfrm>
        </p:spPr>
        <p:txBody>
          <a:bodyPr/>
          <a:lstStyle/>
          <a:p>
            <a:endParaRPr lang="en-US" altLang="zh-CN" dirty="0" smtClean="0"/>
          </a:p>
          <a:p>
            <a:pPr marL="0" indent="0">
              <a:buNone/>
            </a:pPr>
            <a:r>
              <a:rPr lang="en-US" altLang="zh-CN" dirty="0"/>
              <a:t> </a:t>
            </a:r>
            <a:r>
              <a:rPr lang="en-US" altLang="zh-CN" sz="2400" dirty="0" err="1"/>
              <a:t>ApplicationContext</a:t>
            </a:r>
            <a:r>
              <a:rPr lang="en-US" altLang="zh-CN" sz="2400" dirty="0"/>
              <a:t> context =</a:t>
            </a:r>
          </a:p>
          <a:p>
            <a:pPr marL="0" indent="0">
              <a:buNone/>
            </a:pPr>
            <a:r>
              <a:rPr lang="en-US" altLang="zh-CN" sz="2400" dirty="0"/>
              <a:t>      </a:t>
            </a:r>
            <a:r>
              <a:rPr lang="en-US" altLang="zh-CN" sz="2400" dirty="0" smtClean="0"/>
              <a:t>     </a:t>
            </a:r>
            <a:r>
              <a:rPr lang="en-US" altLang="zh-CN" sz="2400" dirty="0"/>
              <a:t>new </a:t>
            </a:r>
            <a:r>
              <a:rPr lang="en-US" altLang="zh-CN" sz="2400" dirty="0" err="1"/>
              <a:t>ClassPathXmlApplicationContext</a:t>
            </a:r>
            <a:r>
              <a:rPr lang="en-US" altLang="zh-CN" sz="2400" dirty="0" smtClean="0"/>
              <a:t>(</a:t>
            </a:r>
          </a:p>
          <a:p>
            <a:pPr marL="0" indent="0">
              <a:buNone/>
            </a:pPr>
            <a:r>
              <a:rPr lang="en-US" altLang="zh-CN" sz="2400" dirty="0"/>
              <a:t> </a:t>
            </a:r>
            <a:r>
              <a:rPr lang="en-US" altLang="zh-CN" sz="2400" dirty="0" smtClean="0"/>
              <a:t>                    new </a:t>
            </a:r>
            <a:r>
              <a:rPr lang="en-US" altLang="zh-CN" sz="2400" dirty="0"/>
              <a:t>String[] {"spring-config.xml"});</a:t>
            </a:r>
          </a:p>
          <a:p>
            <a:pPr marL="0" indent="0">
              <a:buNone/>
            </a:pPr>
            <a:r>
              <a:rPr lang="en-US" altLang="zh-CN" sz="2400" dirty="0" smtClean="0"/>
              <a:t>Product </a:t>
            </a:r>
            <a:r>
              <a:rPr lang="en-US" altLang="zh-CN" sz="2400" dirty="0"/>
              <a:t>product1 </a:t>
            </a:r>
            <a:r>
              <a:rPr lang="en-US" altLang="zh-CN" sz="2400" dirty="0" smtClean="0"/>
              <a:t>=</a:t>
            </a:r>
          </a:p>
          <a:p>
            <a:pPr marL="0" indent="0">
              <a:buNone/>
            </a:pPr>
            <a:r>
              <a:rPr lang="en-US" altLang="zh-CN" sz="2400" dirty="0"/>
              <a:t> </a:t>
            </a:r>
            <a:r>
              <a:rPr lang="en-US" altLang="zh-CN" sz="2400" dirty="0" smtClean="0"/>
              <a:t>      </a:t>
            </a:r>
            <a:r>
              <a:rPr lang="en-US" altLang="zh-CN" sz="2400" dirty="0" err="1"/>
              <a:t>context.getBean</a:t>
            </a:r>
            <a:r>
              <a:rPr lang="en-US" altLang="zh-CN" sz="2400" dirty="0"/>
              <a:t>("product", </a:t>
            </a:r>
            <a:r>
              <a:rPr lang="en-US" altLang="zh-CN" sz="2400" dirty="0" err="1"/>
              <a:t>Product.class</a:t>
            </a:r>
            <a:r>
              <a:rPr lang="en-US" altLang="zh-CN" sz="2400" dirty="0"/>
              <a:t>);</a:t>
            </a:r>
            <a:endParaRPr lang="zh-CN" altLang="en-US" sz="2400" dirty="0"/>
          </a:p>
        </p:txBody>
      </p:sp>
    </p:spTree>
    <p:extLst>
      <p:ext uri="{BB962C8B-B14F-4D97-AF65-F5344CB8AC3E}">
        <p14:creationId xmlns:p14="http://schemas.microsoft.com/office/powerpoint/2010/main" val="3079371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Spring</a:t>
            </a:r>
            <a:r>
              <a:rPr lang="zh-CN" altLang="en-US" dirty="0"/>
              <a:t>容器</a:t>
            </a:r>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00808"/>
            <a:ext cx="5844108" cy="4011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224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Spring AOP</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415872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8871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SpringFramework</a:t>
            </a:r>
            <a:endParaRPr lang="zh-CN" altLang="en-US" dirty="0"/>
          </a:p>
        </p:txBody>
      </p:sp>
      <p:sp>
        <p:nvSpPr>
          <p:cNvPr id="3" name="内容占位符 2"/>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1628800"/>
            <a:ext cx="7615379"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8246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容器</a:t>
            </a:r>
          </a:p>
        </p:txBody>
      </p:sp>
      <p:sp>
        <p:nvSpPr>
          <p:cNvPr id="3" name="内容占位符 2"/>
          <p:cNvSpPr>
            <a:spLocks noGrp="1"/>
          </p:cNvSpPr>
          <p:nvPr>
            <p:ph idx="1"/>
          </p:nvPr>
        </p:nvSpPr>
        <p:spPr/>
        <p:txBody>
          <a:bodyPr/>
          <a:lstStyle/>
          <a:p>
            <a:r>
              <a:rPr lang="zh-CN" altLang="en-US" sz="2400" dirty="0"/>
              <a:t>提供组件（对象）的创建及连接在一起的一种环境</a:t>
            </a:r>
            <a:endParaRPr lang="en-US" altLang="zh-CN" sz="2400" dirty="0"/>
          </a:p>
          <a:p>
            <a:r>
              <a:rPr lang="zh-CN" altLang="en-US" sz="2400" dirty="0"/>
              <a:t>提供基本的服务</a:t>
            </a:r>
            <a:endParaRPr lang="en-US" altLang="zh-CN" sz="2400" dirty="0"/>
          </a:p>
          <a:p>
            <a:pPr lvl="1"/>
            <a:r>
              <a:rPr lang="zh-CN" altLang="en-US" sz="2000" dirty="0"/>
              <a:t>生命期管理</a:t>
            </a:r>
            <a:endParaRPr lang="en-US" altLang="zh-CN" sz="2000" dirty="0"/>
          </a:p>
          <a:p>
            <a:pPr lvl="1"/>
            <a:r>
              <a:rPr lang="zh-CN" altLang="en-US" sz="2000" dirty="0"/>
              <a:t>依赖管理</a:t>
            </a:r>
            <a:r>
              <a:rPr lang="en-US" altLang="zh-CN" sz="2000" dirty="0"/>
              <a:t>(</a:t>
            </a:r>
            <a:r>
              <a:rPr lang="zh-CN" altLang="en-US" sz="2000" dirty="0"/>
              <a:t>依赖注入</a:t>
            </a:r>
            <a:r>
              <a:rPr lang="en-US" altLang="zh-CN" sz="2000" dirty="0"/>
              <a:t>)</a:t>
            </a:r>
          </a:p>
          <a:p>
            <a:pPr lvl="1"/>
            <a:r>
              <a:rPr lang="zh-CN" altLang="en-US" sz="2000" dirty="0"/>
              <a:t>组件</a:t>
            </a:r>
            <a:r>
              <a:rPr lang="en-US" altLang="zh-CN" sz="2000" dirty="0"/>
              <a:t>lookup</a:t>
            </a:r>
          </a:p>
          <a:p>
            <a:pPr lvl="1"/>
            <a:r>
              <a:rPr lang="zh-CN" altLang="en-US" sz="2000" dirty="0"/>
              <a:t>应用程序的配置</a:t>
            </a:r>
            <a:endParaRPr lang="en-US" altLang="zh-CN" sz="2000" dirty="0"/>
          </a:p>
          <a:p>
            <a:r>
              <a:rPr lang="zh-CN" altLang="en-US" sz="2800" dirty="0"/>
              <a:t>更高级的服务</a:t>
            </a:r>
            <a:endParaRPr lang="en-US" altLang="zh-CN" sz="2800" dirty="0"/>
          </a:p>
          <a:p>
            <a:pPr lvl="1"/>
            <a:r>
              <a:rPr lang="zh-CN" altLang="en-US" sz="2400" dirty="0"/>
              <a:t>事务管理</a:t>
            </a:r>
            <a:endParaRPr lang="en-US" altLang="zh-CN" sz="2400" dirty="0"/>
          </a:p>
          <a:p>
            <a:pPr lvl="1"/>
            <a:r>
              <a:rPr lang="zh-CN" altLang="en-US" sz="2400" dirty="0"/>
              <a:t>安全</a:t>
            </a:r>
          </a:p>
          <a:p>
            <a:endParaRPr lang="zh-CN" altLang="en-US" dirty="0"/>
          </a:p>
        </p:txBody>
      </p:sp>
    </p:spTree>
    <p:extLst>
      <p:ext uri="{BB962C8B-B14F-4D97-AF65-F5344CB8AC3E}">
        <p14:creationId xmlns:p14="http://schemas.microsoft.com/office/powerpoint/2010/main" val="310440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依赖注入的基本原理</a:t>
            </a:r>
          </a:p>
        </p:txBody>
      </p:sp>
      <p:sp>
        <p:nvSpPr>
          <p:cNvPr id="3" name="内容占位符 2"/>
          <p:cNvSpPr>
            <a:spLocks noGrp="1"/>
          </p:cNvSpPr>
          <p:nvPr>
            <p:ph idx="1"/>
          </p:nvPr>
        </p:nvSpPr>
        <p:spPr/>
        <p:txBody>
          <a:bodyPr/>
          <a:lstStyle/>
          <a:p>
            <a:r>
              <a:rPr lang="zh-CN" altLang="en-US" sz="2800" dirty="0"/>
              <a:t>应用程序对象不应该主动查找或实例化它所依赖的资源（合作者）</a:t>
            </a:r>
            <a:endParaRPr lang="en-US" altLang="zh-CN" sz="2800" dirty="0"/>
          </a:p>
          <a:p>
            <a:r>
              <a:rPr lang="zh-CN" altLang="en-US" sz="2800" dirty="0"/>
              <a:t>容器应该处理对象的建立和依赖的注入，导致将对对资源的查找和实例化责任从应用程序的代码中外化给了容器</a:t>
            </a:r>
            <a:endParaRPr lang="en-US" altLang="zh-CN" sz="2800" dirty="0"/>
          </a:p>
          <a:p>
            <a:r>
              <a:rPr lang="zh-CN" altLang="en-US" sz="2800" dirty="0"/>
              <a:t>所以，有两个术语：</a:t>
            </a:r>
            <a:endParaRPr lang="en-US" altLang="zh-CN" sz="2800" dirty="0"/>
          </a:p>
          <a:p>
            <a:pPr lvl="1"/>
            <a:r>
              <a:rPr lang="zh-CN" altLang="en-US" sz="2400" dirty="0"/>
              <a:t>依赖注入：</a:t>
            </a:r>
            <a:r>
              <a:rPr lang="en-US" altLang="zh-CN" sz="2400" dirty="0"/>
              <a:t>DI - Dependency Injection</a:t>
            </a:r>
          </a:p>
          <a:p>
            <a:pPr lvl="1"/>
            <a:r>
              <a:rPr lang="zh-CN" altLang="en-US" sz="2400" dirty="0"/>
              <a:t>控制反转：</a:t>
            </a:r>
            <a:r>
              <a:rPr lang="en-US" altLang="zh-CN" sz="2400" dirty="0" err="1"/>
              <a:t>IoC</a:t>
            </a:r>
            <a:r>
              <a:rPr lang="en-US" altLang="zh-CN" sz="2400" dirty="0"/>
              <a:t> - Inverse of Control</a:t>
            </a:r>
          </a:p>
          <a:p>
            <a:r>
              <a:rPr lang="zh-CN" altLang="en-US" sz="2800" dirty="0"/>
              <a:t>这样的容器也被称为</a:t>
            </a:r>
            <a:r>
              <a:rPr lang="en-US" altLang="zh-CN" sz="2800" dirty="0" err="1"/>
              <a:t>IoC</a:t>
            </a:r>
            <a:r>
              <a:rPr lang="zh-CN" altLang="en-US" sz="2800" dirty="0" smtClean="0"/>
              <a:t>容器</a:t>
            </a:r>
            <a:endParaRPr lang="en-US" altLang="zh-CN" dirty="0" smtClean="0"/>
          </a:p>
          <a:p>
            <a:endParaRPr lang="zh-CN" altLang="en-US" sz="2800" dirty="0"/>
          </a:p>
        </p:txBody>
      </p:sp>
    </p:spTree>
    <p:extLst>
      <p:ext uri="{BB962C8B-B14F-4D97-AF65-F5344CB8AC3E}">
        <p14:creationId xmlns:p14="http://schemas.microsoft.com/office/powerpoint/2010/main" val="923010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依赖注入的形式</a:t>
            </a:r>
          </a:p>
        </p:txBody>
      </p:sp>
      <p:sp>
        <p:nvSpPr>
          <p:cNvPr id="3" name="内容占位符 2"/>
          <p:cNvSpPr>
            <a:spLocks noGrp="1"/>
          </p:cNvSpPr>
          <p:nvPr>
            <p:ph idx="1"/>
          </p:nvPr>
        </p:nvSpPr>
        <p:spPr/>
        <p:txBody>
          <a:bodyPr/>
          <a:lstStyle/>
          <a:p>
            <a:r>
              <a:rPr lang="en-US" altLang="zh-CN" dirty="0"/>
              <a:t>Setter</a:t>
            </a:r>
            <a:r>
              <a:rPr lang="zh-CN" altLang="en-US" dirty="0"/>
              <a:t>注入</a:t>
            </a:r>
            <a:endParaRPr lang="en-US" altLang="zh-CN" dirty="0"/>
          </a:p>
          <a:p>
            <a:pPr>
              <a:buNone/>
            </a:pPr>
            <a:r>
              <a:rPr lang="en-US" altLang="zh-CN" dirty="0"/>
              <a:t>      </a:t>
            </a:r>
            <a:r>
              <a:rPr lang="zh-CN" altLang="en-US" dirty="0"/>
              <a:t>容器通过调用</a:t>
            </a:r>
            <a:r>
              <a:rPr lang="en-US" altLang="zh-CN" dirty="0"/>
              <a:t>setter</a:t>
            </a:r>
            <a:r>
              <a:rPr lang="zh-CN" altLang="en-US" dirty="0"/>
              <a:t>方法将资源注入到组件</a:t>
            </a:r>
            <a:r>
              <a:rPr lang="en-US" altLang="zh-CN" dirty="0"/>
              <a:t>(</a:t>
            </a:r>
            <a:r>
              <a:rPr lang="zh-CN" altLang="en-US" dirty="0"/>
              <a:t>即对象实例</a:t>
            </a:r>
            <a:r>
              <a:rPr lang="en-US" altLang="zh-CN" dirty="0"/>
              <a:t>)</a:t>
            </a:r>
            <a:r>
              <a:rPr lang="zh-CN" altLang="en-US" dirty="0"/>
              <a:t>中</a:t>
            </a:r>
            <a:endParaRPr lang="en-US" altLang="zh-CN" dirty="0"/>
          </a:p>
          <a:p>
            <a:r>
              <a:rPr lang="zh-CN" altLang="en-US" dirty="0"/>
              <a:t>构造器注入</a:t>
            </a:r>
            <a:endParaRPr lang="en-US" altLang="zh-CN" dirty="0"/>
          </a:p>
          <a:p>
            <a:pPr>
              <a:buNone/>
            </a:pPr>
            <a:r>
              <a:rPr lang="en-US" altLang="zh-CN" dirty="0"/>
              <a:t>      </a:t>
            </a:r>
            <a:r>
              <a:rPr lang="zh-CN" altLang="en-US" dirty="0"/>
              <a:t>在容器创建组件时，资源被注入到组件中</a:t>
            </a:r>
            <a:endParaRPr lang="en-US" altLang="zh-CN" sz="3600" dirty="0"/>
          </a:p>
          <a:p>
            <a:r>
              <a:rPr lang="zh-CN" altLang="en-US" dirty="0"/>
              <a:t>配置元数据</a:t>
            </a:r>
            <a:endParaRPr lang="en-US" altLang="zh-CN" dirty="0"/>
          </a:p>
          <a:p>
            <a:pPr>
              <a:buNone/>
            </a:pPr>
            <a:r>
              <a:rPr lang="en-US" altLang="zh-CN" dirty="0"/>
              <a:t>      </a:t>
            </a:r>
            <a:r>
              <a:rPr lang="zh-CN" altLang="en-US" dirty="0"/>
              <a:t>组件有责任告诉容器，它要注入哪些资源，及以什么方式进行注入</a:t>
            </a:r>
          </a:p>
          <a:p>
            <a:endParaRPr lang="zh-CN" altLang="en-US" dirty="0"/>
          </a:p>
        </p:txBody>
      </p:sp>
    </p:spTree>
    <p:extLst>
      <p:ext uri="{BB962C8B-B14F-4D97-AF65-F5344CB8AC3E}">
        <p14:creationId xmlns:p14="http://schemas.microsoft.com/office/powerpoint/2010/main" val="1360730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Bean</a:t>
            </a:r>
            <a:endParaRPr lang="zh-CN" altLang="en-US" dirty="0"/>
          </a:p>
        </p:txBody>
      </p:sp>
      <p:sp>
        <p:nvSpPr>
          <p:cNvPr id="3" name="内容占位符 2"/>
          <p:cNvSpPr>
            <a:spLocks noGrp="1"/>
          </p:cNvSpPr>
          <p:nvPr>
            <p:ph idx="1"/>
          </p:nvPr>
        </p:nvSpPr>
        <p:spPr/>
        <p:txBody>
          <a:bodyPr/>
          <a:lstStyle/>
          <a:p>
            <a:r>
              <a:rPr lang="zh-CN" altLang="en-US" dirty="0"/>
              <a:t>构成程序的骨架，并且被</a:t>
            </a:r>
            <a:r>
              <a:rPr lang="en-US" altLang="zh-CN" dirty="0"/>
              <a:t>Spring</a:t>
            </a:r>
            <a:r>
              <a:rPr lang="zh-CN" altLang="en-US" dirty="0"/>
              <a:t>容器管理着的普通</a:t>
            </a:r>
            <a:r>
              <a:rPr lang="en-US" altLang="zh-CN" dirty="0"/>
              <a:t>Java</a:t>
            </a:r>
            <a:r>
              <a:rPr lang="zh-CN" altLang="en-US" dirty="0"/>
              <a:t>对象</a:t>
            </a:r>
            <a:r>
              <a:rPr lang="en-US" altLang="zh-CN" dirty="0"/>
              <a:t>(</a:t>
            </a:r>
            <a:r>
              <a:rPr lang="zh-CN" altLang="en-US" dirty="0"/>
              <a:t>也被称为</a:t>
            </a:r>
            <a:r>
              <a:rPr lang="en-US" altLang="zh-CN" dirty="0"/>
              <a:t>POJO)</a:t>
            </a:r>
          </a:p>
          <a:p>
            <a:r>
              <a:rPr lang="zh-CN" altLang="en-US" dirty="0"/>
              <a:t>是提供业务逻辑的对象</a:t>
            </a:r>
            <a:endParaRPr lang="en-US" altLang="zh-CN" dirty="0"/>
          </a:p>
          <a:p>
            <a:r>
              <a:rPr lang="zh-CN" altLang="en-US" dirty="0"/>
              <a:t>不是</a:t>
            </a:r>
            <a:r>
              <a:rPr lang="en-US" altLang="zh-CN" dirty="0"/>
              <a:t>DTO (Data Transfer Object)</a:t>
            </a:r>
            <a:endParaRPr lang="zh-CN" altLang="en-US" dirty="0"/>
          </a:p>
          <a:p>
            <a:endParaRPr lang="zh-CN" altLang="en-US" dirty="0"/>
          </a:p>
        </p:txBody>
      </p:sp>
    </p:spTree>
    <p:extLst>
      <p:ext uri="{BB962C8B-B14F-4D97-AF65-F5344CB8AC3E}">
        <p14:creationId xmlns:p14="http://schemas.microsoft.com/office/powerpoint/2010/main" val="139417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配置元数据</a:t>
            </a:r>
          </a:p>
        </p:txBody>
      </p:sp>
      <p:sp>
        <p:nvSpPr>
          <p:cNvPr id="3" name="内容占位符 2"/>
          <p:cNvSpPr>
            <a:spLocks noGrp="1"/>
          </p:cNvSpPr>
          <p:nvPr>
            <p:ph idx="1"/>
          </p:nvPr>
        </p:nvSpPr>
        <p:spPr/>
        <p:txBody>
          <a:bodyPr/>
          <a:lstStyle/>
          <a:p>
            <a:r>
              <a:rPr lang="zh-CN" altLang="en-US" dirty="0"/>
              <a:t>关于如何实例化组件，以及定义如何将组件进行装配的描述数据</a:t>
            </a:r>
            <a:endParaRPr lang="en-US" altLang="zh-CN" dirty="0"/>
          </a:p>
          <a:p>
            <a:r>
              <a:rPr lang="zh-CN" altLang="en-US" dirty="0"/>
              <a:t>两种表示形式</a:t>
            </a:r>
            <a:endParaRPr lang="en-US" altLang="zh-CN" dirty="0"/>
          </a:p>
          <a:p>
            <a:pPr lvl="1"/>
            <a:r>
              <a:rPr lang="zh-CN" altLang="en-US" dirty="0"/>
              <a:t>注解</a:t>
            </a:r>
            <a:endParaRPr lang="en-US" altLang="zh-CN" dirty="0"/>
          </a:p>
          <a:p>
            <a:pPr lvl="1"/>
            <a:r>
              <a:rPr lang="en-US" altLang="zh-CN" dirty="0"/>
              <a:t>XML</a:t>
            </a:r>
            <a:endParaRPr lang="zh-CN" altLang="en-US" dirty="0"/>
          </a:p>
          <a:p>
            <a:endParaRPr lang="zh-CN" altLang="en-US" dirty="0"/>
          </a:p>
        </p:txBody>
      </p:sp>
    </p:spTree>
    <p:extLst>
      <p:ext uri="{BB962C8B-B14F-4D97-AF65-F5344CB8AC3E}">
        <p14:creationId xmlns:p14="http://schemas.microsoft.com/office/powerpoint/2010/main" val="1346287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Spring</a:t>
            </a:r>
            <a:r>
              <a:rPr lang="zh-CN" altLang="en-US" dirty="0"/>
              <a:t>容器</a:t>
            </a:r>
          </a:p>
        </p:txBody>
      </p:sp>
      <p:sp>
        <p:nvSpPr>
          <p:cNvPr id="3" name="内容占位符 2"/>
          <p:cNvSpPr>
            <a:spLocks noGrp="1"/>
          </p:cNvSpPr>
          <p:nvPr>
            <p:ph idx="1"/>
          </p:nvPr>
        </p:nvSpPr>
        <p:spPr/>
        <p:txBody>
          <a:bodyPr>
            <a:normAutofit fontScale="85000" lnSpcReduction="20000"/>
          </a:bodyPr>
          <a:lstStyle/>
          <a:p>
            <a:r>
              <a:rPr lang="en-US" altLang="zh-CN" dirty="0"/>
              <a:t>Core</a:t>
            </a:r>
            <a:r>
              <a:rPr lang="zh-CN" altLang="en-US" dirty="0" smtClean="0"/>
              <a:t>模块</a:t>
            </a:r>
            <a:endParaRPr lang="en-US" altLang="zh-CN" dirty="0" smtClean="0"/>
          </a:p>
          <a:p>
            <a:pPr lvl="1"/>
            <a:r>
              <a:rPr lang="en-US" altLang="zh-CN" dirty="0" smtClean="0"/>
              <a:t>Spring</a:t>
            </a:r>
            <a:r>
              <a:rPr lang="zh-CN" altLang="en-US" dirty="0"/>
              <a:t>框架的基础，主要提供</a:t>
            </a:r>
            <a:r>
              <a:rPr lang="en-US" altLang="zh-CN" dirty="0" err="1"/>
              <a:t>IoC</a:t>
            </a:r>
            <a:r>
              <a:rPr lang="zh-CN" altLang="en-US" dirty="0"/>
              <a:t>或</a:t>
            </a:r>
            <a:r>
              <a:rPr lang="en-US" altLang="zh-CN" dirty="0"/>
              <a:t>DI(Dependency Injection)</a:t>
            </a:r>
          </a:p>
          <a:p>
            <a:r>
              <a:rPr lang="en-US" altLang="zh-CN" dirty="0"/>
              <a:t>Bean</a:t>
            </a:r>
            <a:r>
              <a:rPr lang="zh-CN" altLang="en-US" dirty="0" smtClean="0"/>
              <a:t>模块</a:t>
            </a:r>
            <a:endParaRPr lang="en-US" altLang="zh-CN" dirty="0" smtClean="0"/>
          </a:p>
          <a:p>
            <a:pPr lvl="1"/>
            <a:r>
              <a:rPr lang="zh-CN" altLang="en-US" dirty="0" smtClean="0"/>
              <a:t>提供</a:t>
            </a:r>
            <a:r>
              <a:rPr lang="en-US" altLang="zh-CN" dirty="0" err="1"/>
              <a:t>BeanFactory</a:t>
            </a:r>
            <a:r>
              <a:rPr lang="en-US" altLang="zh-CN" dirty="0"/>
              <a:t>, </a:t>
            </a:r>
            <a:r>
              <a:rPr lang="zh-CN" altLang="en-US" dirty="0"/>
              <a:t>实现各种工厂模式来服务</a:t>
            </a:r>
            <a:r>
              <a:rPr lang="en-US" altLang="zh-CN" dirty="0"/>
              <a:t>Bean</a:t>
            </a:r>
            <a:r>
              <a:rPr lang="zh-CN" altLang="en-US" dirty="0"/>
              <a:t>的实例化</a:t>
            </a:r>
          </a:p>
          <a:p>
            <a:r>
              <a:rPr lang="en-US" altLang="zh-CN" dirty="0"/>
              <a:t>Context</a:t>
            </a:r>
            <a:r>
              <a:rPr lang="zh-CN" altLang="en-US" dirty="0" smtClean="0"/>
              <a:t>模块</a:t>
            </a:r>
            <a:endParaRPr lang="en-US" altLang="zh-CN" dirty="0" smtClean="0"/>
          </a:p>
          <a:p>
            <a:pPr lvl="1"/>
            <a:r>
              <a:rPr lang="zh-CN" altLang="en-US" dirty="0" smtClean="0"/>
              <a:t>定义</a:t>
            </a:r>
            <a:r>
              <a:rPr lang="zh-CN" altLang="en-US" dirty="0"/>
              <a:t>和配置</a:t>
            </a:r>
            <a:r>
              <a:rPr lang="en-US" altLang="zh-CN" dirty="0"/>
              <a:t>Bean</a:t>
            </a:r>
            <a:r>
              <a:rPr lang="zh-CN" altLang="en-US" dirty="0"/>
              <a:t>，访问</a:t>
            </a:r>
            <a:r>
              <a:rPr lang="en-US" altLang="zh-CN" dirty="0"/>
              <a:t>Bean</a:t>
            </a:r>
            <a:r>
              <a:rPr lang="zh-CN" altLang="en-US" dirty="0"/>
              <a:t>。主要是</a:t>
            </a:r>
            <a:r>
              <a:rPr lang="en-US" altLang="zh-CN" dirty="0" err="1"/>
              <a:t>ApplicationContext</a:t>
            </a:r>
            <a:r>
              <a:rPr lang="zh-CN" altLang="en-US" dirty="0"/>
              <a:t>接口的各种类，提供各提供的各种上下文情况下的</a:t>
            </a:r>
            <a:r>
              <a:rPr lang="en-US" altLang="zh-CN" dirty="0"/>
              <a:t>Bean</a:t>
            </a:r>
            <a:r>
              <a:rPr lang="zh-CN" altLang="en-US" dirty="0"/>
              <a:t>的构造和访问</a:t>
            </a:r>
          </a:p>
          <a:p>
            <a:r>
              <a:rPr lang="en-US" altLang="zh-CN" dirty="0" err="1"/>
              <a:t>SpEL</a:t>
            </a:r>
            <a:r>
              <a:rPr lang="zh-CN" altLang="en-US" dirty="0" smtClean="0"/>
              <a:t>模块</a:t>
            </a:r>
            <a:endParaRPr lang="en-US" altLang="zh-CN" dirty="0" smtClean="0"/>
          </a:p>
          <a:p>
            <a:pPr lvl="1"/>
            <a:r>
              <a:rPr lang="zh-CN" altLang="en-US" dirty="0" smtClean="0"/>
              <a:t>一</a:t>
            </a:r>
            <a:r>
              <a:rPr lang="zh-CN" altLang="en-US" dirty="0"/>
              <a:t>种表达式语言，用于页面展示时</a:t>
            </a:r>
          </a:p>
          <a:p>
            <a:endParaRPr lang="zh-CN" altLang="en-US" dirty="0"/>
          </a:p>
        </p:txBody>
      </p:sp>
    </p:spTree>
    <p:extLst>
      <p:ext uri="{BB962C8B-B14F-4D97-AF65-F5344CB8AC3E}">
        <p14:creationId xmlns:p14="http://schemas.microsoft.com/office/powerpoint/2010/main" val="1502758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对象依赖图</a:t>
            </a:r>
            <a:endParaRPr lang="zh-CN" altLang="en-US" dirty="0"/>
          </a:p>
        </p:txBody>
      </p:sp>
      <p:sp>
        <p:nvSpPr>
          <p:cNvPr id="3" name="内容占位符 2"/>
          <p:cNvSpPr>
            <a:spLocks noGrp="1"/>
          </p:cNvSpPr>
          <p:nvPr>
            <p:ph idx="1"/>
          </p:nvPr>
        </p:nvSpPr>
        <p:spPr/>
        <p:txBody>
          <a:bodyPr/>
          <a:lstStyle/>
          <a:p>
            <a:r>
              <a:rPr lang="en-US" altLang="zh-CN" dirty="0" smtClean="0"/>
              <a:t>Wired</a:t>
            </a:r>
            <a:r>
              <a:rPr lang="zh-CN" altLang="en-US" dirty="0" smtClean="0"/>
              <a:t>对象</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905548"/>
            <a:ext cx="5599224" cy="117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048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prstTxWarp prst="textArchDown">
          <a:avLst/>
        </a:prstTxWarp>
        <a:spAutoFit/>
      </a:bodyPr>
      <a:lstStyle>
        <a:defPPr marL="0" marR="0" indent="0" algn="ctr" defTabSz="914400" eaLnBrk="1" fontAlgn="auto" latinLnBrk="0" hangingPunct="1">
          <a:lnSpc>
            <a:spcPct val="100000"/>
          </a:lnSpc>
          <a:spcBef>
            <a:spcPts val="0"/>
          </a:spcBef>
          <a:spcAft>
            <a:spcPts val="0"/>
          </a:spcAft>
          <a:buClrTx/>
          <a:buSzTx/>
          <a:buFontTx/>
          <a:buNone/>
          <a:tabLst/>
          <a:defRPr kumimoji="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defRPr>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598</Words>
  <Application>Microsoft Office PowerPoint</Application>
  <PresentationFormat>全屏显示(4:3)</PresentationFormat>
  <Paragraphs>98</Paragraphs>
  <Slides>18</Slides>
  <Notes>1</Notes>
  <HiddenSlides>0</HiddenSlides>
  <MMClips>0</MMClips>
  <ScaleCrop>false</ScaleCrop>
  <HeadingPairs>
    <vt:vector size="4" baseType="variant">
      <vt:variant>
        <vt:lpstr>主题</vt:lpstr>
      </vt:variant>
      <vt:variant>
        <vt:i4>2</vt:i4>
      </vt:variant>
      <vt:variant>
        <vt:lpstr>幻灯片标题</vt:lpstr>
      </vt:variant>
      <vt:variant>
        <vt:i4>18</vt:i4>
      </vt:variant>
    </vt:vector>
  </HeadingPairs>
  <TitlesOfParts>
    <vt:vector size="20" baseType="lpstr">
      <vt:lpstr>Office 主题​​</vt:lpstr>
      <vt:lpstr>1_Office 主题​​</vt:lpstr>
      <vt:lpstr>Spring IoC</vt:lpstr>
      <vt:lpstr>SpringFramework</vt:lpstr>
      <vt:lpstr>容器</vt:lpstr>
      <vt:lpstr>依赖注入的基本原理</vt:lpstr>
      <vt:lpstr>依赖注入的形式</vt:lpstr>
      <vt:lpstr>Bean</vt:lpstr>
      <vt:lpstr>配置元数据</vt:lpstr>
      <vt:lpstr>Spring容器</vt:lpstr>
      <vt:lpstr>对象依赖图</vt:lpstr>
      <vt:lpstr>对象实例化：构造函数</vt:lpstr>
      <vt:lpstr>对象实例化：静态函数</vt:lpstr>
      <vt:lpstr>依赖注入 – 构造函数</vt:lpstr>
      <vt:lpstr>依赖注入 – setter注入</vt:lpstr>
      <vt:lpstr>Spring Context</vt:lpstr>
      <vt:lpstr>访问Bean</vt:lpstr>
      <vt:lpstr>Spring容器</vt:lpstr>
      <vt:lpstr>Spring AOP</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平台管理员</cp:lastModifiedBy>
  <cp:revision>52</cp:revision>
  <dcterms:created xsi:type="dcterms:W3CDTF">2014-12-19T01:13:30Z</dcterms:created>
  <dcterms:modified xsi:type="dcterms:W3CDTF">2017-12-20T08:27:56Z</dcterms:modified>
</cp:coreProperties>
</file>