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6" r:id="rId4"/>
    <p:sldId id="262" r:id="rId5"/>
    <p:sldId id="263" r:id="rId6"/>
    <p:sldId id="264" r:id="rId7"/>
    <p:sldId id="265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8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IO </a:t>
            </a:r>
            <a:r>
              <a:rPr lang="en-US" altLang="zh-CN" dirty="0" smtClean="0"/>
              <a:t>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388" y="1340768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Stream </a:t>
            </a:r>
            <a:r>
              <a:rPr lang="zh-CN" altLang="en-US" dirty="0" smtClean="0"/>
              <a:t>连接一个数据源或数据目的地</a:t>
            </a:r>
            <a:endParaRPr lang="en-US" altLang="zh-CN" dirty="0" smtClean="0"/>
          </a:p>
          <a:p>
            <a:r>
              <a:rPr lang="zh-CN" altLang="en-US" dirty="0"/>
              <a:t>我们</a:t>
            </a:r>
            <a:r>
              <a:rPr lang="zh-CN" altLang="en-US" dirty="0" smtClean="0"/>
              <a:t>从</a:t>
            </a:r>
            <a:r>
              <a:rPr lang="en-US" altLang="zh-CN" dirty="0" smtClean="0"/>
              <a:t>stream</a:t>
            </a:r>
            <a:r>
              <a:rPr lang="zh-CN" altLang="en-US" dirty="0"/>
              <a:t>中读或</a:t>
            </a:r>
            <a:r>
              <a:rPr lang="zh-CN" altLang="en-US" dirty="0" smtClean="0"/>
              <a:t>向</a:t>
            </a:r>
            <a:r>
              <a:rPr lang="en-US" altLang="zh-CN" dirty="0" smtClean="0"/>
              <a:t>stream</a:t>
            </a:r>
            <a:r>
              <a:rPr lang="zh-CN" altLang="en-US" dirty="0"/>
              <a:t>中写</a:t>
            </a:r>
            <a:endParaRPr lang="en-US" altLang="zh-CN" dirty="0"/>
          </a:p>
          <a:p>
            <a:r>
              <a:rPr lang="en-US" altLang="zh-CN" dirty="0" smtClean="0"/>
              <a:t>Stream</a:t>
            </a:r>
            <a:r>
              <a:rPr lang="zh-CN" altLang="en-US" dirty="0" smtClean="0"/>
              <a:t>或是</a:t>
            </a:r>
            <a:r>
              <a:rPr lang="en-US" altLang="zh-CN" dirty="0" smtClean="0"/>
              <a:t>byte </a:t>
            </a:r>
            <a:r>
              <a:rPr lang="en-US" altLang="zh-CN" dirty="0"/>
              <a:t>based 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读写字节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/>
              <a:t>character based 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读写字符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3717032"/>
            <a:ext cx="76866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6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基本层次图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Files 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62" y="1700808"/>
            <a:ext cx="6418098" cy="427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InputStream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	read()   // Reads the next byte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	read(byte[] b)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/>
              <a:t>	read(byte[] b,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OutputStream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void	write(byte[] b)</a:t>
            </a:r>
          </a:p>
          <a:p>
            <a:pPr marL="0" indent="0">
              <a:buNone/>
            </a:pPr>
            <a:r>
              <a:rPr lang="en-US" altLang="zh-CN" dirty="0"/>
              <a:t>void	write(byte[] b,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void	write(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 //</a:t>
            </a:r>
            <a:r>
              <a:rPr lang="en-US" altLang="zh-CN" dirty="0"/>
              <a:t> Writes the specified byte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6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Reader &amp; Writer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74" y="4104092"/>
            <a:ext cx="59817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65" y="1556792"/>
            <a:ext cx="5866667" cy="19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5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Reader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/>
              <a:t>	read() // Reads a single character.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	read(char[] </a:t>
            </a:r>
            <a:r>
              <a:rPr lang="en-US" altLang="zh-CN" dirty="0" err="1"/>
              <a:t>cbuf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	read(char[] </a:t>
            </a:r>
            <a:r>
              <a:rPr lang="en-US" altLang="zh-CN" dirty="0" err="1"/>
              <a:t>cbuf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Writer</a:t>
            </a:r>
          </a:p>
          <a:p>
            <a:pPr marL="0" indent="0">
              <a:buNone/>
            </a:pPr>
            <a:r>
              <a:rPr lang="en-US" altLang="zh-CN" dirty="0"/>
              <a:t>void	write(char[] </a:t>
            </a:r>
            <a:r>
              <a:rPr lang="en-US" altLang="zh-CN" dirty="0" err="1"/>
              <a:t>cbuf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void	write(char[] </a:t>
            </a:r>
            <a:r>
              <a:rPr lang="en-US" altLang="zh-CN" dirty="0" err="1"/>
              <a:t>cbuf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void	write(</a:t>
            </a:r>
            <a:r>
              <a:rPr lang="en-US" altLang="zh-CN" dirty="0" err="1"/>
              <a:t>int</a:t>
            </a:r>
            <a:r>
              <a:rPr lang="en-US" altLang="zh-CN" dirty="0"/>
              <a:t> c)</a:t>
            </a:r>
          </a:p>
          <a:p>
            <a:pPr marL="0" indent="0">
              <a:buNone/>
            </a:pPr>
            <a:r>
              <a:rPr lang="en-US" altLang="zh-CN" dirty="0"/>
              <a:t>void	write(String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void	write(String 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2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53</Words>
  <Application>Microsoft Office PowerPoint</Application>
  <PresentationFormat>全屏显示(4:3)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主题​​</vt:lpstr>
      <vt:lpstr>1_Office 主题​​</vt:lpstr>
      <vt:lpstr>IO</vt:lpstr>
      <vt:lpstr>IO Streaming</vt:lpstr>
      <vt:lpstr>基本层次图</vt:lpstr>
      <vt:lpstr>InputStream &amp; OutputStream</vt:lpstr>
      <vt:lpstr>Reader &amp; Writer</vt:lpstr>
      <vt:lpstr>Reader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41</cp:revision>
  <dcterms:created xsi:type="dcterms:W3CDTF">2014-12-19T01:13:30Z</dcterms:created>
  <dcterms:modified xsi:type="dcterms:W3CDTF">2017-12-05T14:48:18Z</dcterms:modified>
</cp:coreProperties>
</file>