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2" r:id="rId4"/>
    <p:sldId id="267" r:id="rId5"/>
    <p:sldId id="264" r:id="rId6"/>
    <p:sldId id="265" r:id="rId7"/>
    <p:sldId id="268" r:id="rId8"/>
    <p:sldId id="271" r:id="rId9"/>
    <p:sldId id="272" r:id="rId10"/>
    <p:sldId id="273" r:id="rId11"/>
    <p:sldId id="276" r:id="rId12"/>
    <p:sldId id="277" r:id="rId13"/>
    <p:sldId id="274" r:id="rId14"/>
    <p:sldId id="275" r:id="rId15"/>
    <p:sldId id="278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9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</a:rPr>
              <a:t>volatile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的修改确保被其它线程感知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SharedObject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volatile </a:t>
            </a:r>
            <a:r>
              <a:rPr lang="en-US" altLang="zh-CN" dirty="0" err="1"/>
              <a:t>int</a:t>
            </a:r>
            <a:r>
              <a:rPr lang="en-US" altLang="zh-CN" dirty="0"/>
              <a:t> counter = 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/>
              </a:rPr>
              <a:t>volatile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Exchanger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Object   </a:t>
            </a:r>
            <a:r>
              <a:rPr lang="en-US" altLang="zh-CN" dirty="0" err="1"/>
              <a:t>object</a:t>
            </a:r>
            <a:r>
              <a:rPr lang="en-US" altLang="zh-CN" dirty="0"/>
              <a:t>       = null;</a:t>
            </a:r>
          </a:p>
          <a:p>
            <a:pPr marL="0" indent="0">
              <a:buNone/>
            </a:pPr>
            <a:r>
              <a:rPr lang="en-US" altLang="zh-CN" dirty="0"/>
              <a:t>    private volatile </a:t>
            </a:r>
            <a:r>
              <a:rPr lang="en-US" altLang="zh-CN" dirty="0" err="1"/>
              <a:t>hasNewObject</a:t>
            </a:r>
            <a:r>
              <a:rPr lang="en-US" altLang="zh-CN" dirty="0"/>
              <a:t> = false;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put(Object </a:t>
            </a:r>
            <a:r>
              <a:rPr lang="en-US" altLang="zh-CN" dirty="0" err="1"/>
              <a:t>newObject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while(</a:t>
            </a:r>
            <a:r>
              <a:rPr lang="en-US" altLang="zh-CN" dirty="0" err="1"/>
              <a:t>hasNewObject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   //wait - do not overwrite existing new object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    object = </a:t>
            </a:r>
            <a:r>
              <a:rPr lang="en-US" altLang="zh-CN" dirty="0" err="1"/>
              <a:t>newObject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hasNewObject</a:t>
            </a:r>
            <a:r>
              <a:rPr lang="en-US" altLang="zh-CN" dirty="0"/>
              <a:t> = true; //volatile write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Object take(){</a:t>
            </a:r>
          </a:p>
          <a:p>
            <a:pPr marL="0" indent="0">
              <a:buNone/>
            </a:pPr>
            <a:r>
              <a:rPr lang="en-US" altLang="zh-CN" dirty="0"/>
              <a:t>        while(!</a:t>
            </a:r>
            <a:r>
              <a:rPr lang="en-US" altLang="zh-CN" dirty="0" err="1"/>
              <a:t>hasNewObject</a:t>
            </a:r>
            <a:r>
              <a:rPr lang="en-US" altLang="zh-CN" dirty="0"/>
              <a:t>){ //volatile read</a:t>
            </a:r>
          </a:p>
          <a:p>
            <a:pPr marL="0" indent="0">
              <a:buNone/>
            </a:pPr>
            <a:r>
              <a:rPr lang="en-US" altLang="zh-CN" dirty="0"/>
              <a:t>            //wait - don't take old object (or null)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    Object </a:t>
            </a:r>
            <a:r>
              <a:rPr lang="en-US" altLang="zh-CN" dirty="0" err="1"/>
              <a:t>obj</a:t>
            </a:r>
            <a:r>
              <a:rPr lang="en-US" altLang="zh-CN" dirty="0"/>
              <a:t> = object;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hasNewObject</a:t>
            </a:r>
            <a:r>
              <a:rPr lang="en-US" altLang="zh-CN" dirty="0"/>
              <a:t> = false; //volatile write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5567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076056" y="1146365"/>
            <a:ext cx="3827128" cy="598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400" dirty="0" smtClean="0"/>
              <a:t>两个线程，只能有一个线程在执行，另一个线程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等待</a:t>
            </a:r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07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线程同步：临界区互斥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，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0728"/>
            <a:ext cx="5472607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62" y="1484784"/>
            <a:ext cx="307734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2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effectLst/>
              </a:rPr>
              <a:t>synchronized</a:t>
            </a:r>
            <a:r>
              <a:rPr lang="zh-CN" altLang="en-US" b="1" dirty="0" smtClean="0">
                <a:effectLst/>
              </a:rPr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同步实例方法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public 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en-US" altLang="zh-CN" dirty="0"/>
              <a:t> void add(</a:t>
            </a:r>
            <a:r>
              <a:rPr lang="en-US" altLang="zh-CN" dirty="0" err="1"/>
              <a:t>int</a:t>
            </a:r>
            <a:r>
              <a:rPr lang="en-US" altLang="zh-CN" dirty="0"/>
              <a:t> value){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this.count</a:t>
            </a:r>
            <a:r>
              <a:rPr lang="en-US" altLang="zh-CN" dirty="0"/>
              <a:t> += value;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同步方法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public static 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en-US" altLang="zh-CN" dirty="0"/>
              <a:t> void add(</a:t>
            </a:r>
            <a:r>
              <a:rPr lang="en-US" altLang="zh-CN" dirty="0" err="1"/>
              <a:t>int</a:t>
            </a:r>
            <a:r>
              <a:rPr lang="en-US" altLang="zh-CN" dirty="0"/>
              <a:t> value){</a:t>
            </a:r>
          </a:p>
          <a:p>
            <a:pPr marL="0" indent="0">
              <a:buNone/>
            </a:pPr>
            <a:r>
              <a:rPr lang="en-US" altLang="zh-CN" dirty="0"/>
              <a:t>      count += value;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实例方法中的同步块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public void add(</a:t>
            </a:r>
            <a:r>
              <a:rPr lang="en-US" altLang="zh-CN" dirty="0" err="1"/>
              <a:t>int</a:t>
            </a:r>
            <a:r>
              <a:rPr lang="en-US" altLang="zh-CN" dirty="0"/>
              <a:t> value){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en-US" altLang="zh-CN" dirty="0"/>
              <a:t>(this){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this.count</a:t>
            </a:r>
            <a:r>
              <a:rPr lang="en-US" altLang="zh-CN" dirty="0"/>
              <a:t> += value;  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82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Lock</a:t>
            </a:r>
            <a:r>
              <a:rPr lang="zh-CN" altLang="en-US" b="1" dirty="0" smtClean="0"/>
              <a:t>和</a:t>
            </a:r>
            <a:r>
              <a:rPr lang="en-US" altLang="zh-CN" b="1" dirty="0" err="1" smtClean="0">
                <a:effectLst/>
              </a:rPr>
              <a:t>ReentrantLock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类，定义了方法</a:t>
            </a:r>
            <a:r>
              <a:rPr lang="en-US" altLang="zh-CN" dirty="0" smtClean="0"/>
              <a:t>lock()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unlock()</a:t>
            </a:r>
          </a:p>
          <a:p>
            <a:r>
              <a:rPr lang="en-US" altLang="zh-CN" dirty="0" err="1" smtClean="0"/>
              <a:t>ReentrantLock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 </a:t>
            </a:r>
            <a:r>
              <a:rPr lang="en-US" altLang="zh-CN" dirty="0"/>
              <a:t>synchronized </a:t>
            </a:r>
            <a:r>
              <a:rPr lang="zh-CN" altLang="en-US" dirty="0"/>
              <a:t>相同的并发性和内存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zh-CN" altLang="en-US" dirty="0"/>
              <a:t>了类似锁投票、定时锁等候和可中断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佳的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/>
              <a:t>一个运行的程序有多个执行线索</a:t>
            </a:r>
            <a:endParaRPr lang="en-US" altLang="zh-CN" dirty="0" smtClean="0"/>
          </a:p>
          <a:p>
            <a:r>
              <a:rPr lang="en-US" altLang="zh-CN" dirty="0" smtClean="0"/>
              <a:t>Delegator</a:t>
            </a:r>
            <a:r>
              <a:rPr lang="zh-CN" altLang="en-US" dirty="0" smtClean="0"/>
              <a:t>将计算任务分解之后，给多个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4896544" cy="382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优点和缺点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741987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充分发挥多核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的计算能力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在多个线程要操作同一个资源的情况下，会导致数据不一致</a:t>
            </a:r>
            <a:endParaRPr lang="en-US" altLang="zh-CN" dirty="0" smtClean="0"/>
          </a:p>
          <a:p>
            <a:pPr lvl="1"/>
            <a:r>
              <a:rPr lang="zh-CN" altLang="en-US" dirty="0"/>
              <a:t>死锁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78" y="3645025"/>
            <a:ext cx="503256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java.lang</a:t>
            </a:r>
            <a:r>
              <a:rPr lang="zh-CN" altLang="en-US" dirty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Thread</a:t>
            </a:r>
          </a:p>
          <a:p>
            <a:pPr marL="0" indent="0">
              <a:buNone/>
            </a:pPr>
            <a:r>
              <a:rPr lang="en-US" altLang="zh-CN" dirty="0" smtClean="0"/>
              <a:t>Thread(Runnable </a:t>
            </a:r>
            <a:r>
              <a:rPr lang="en-US" altLang="zh-CN" dirty="0"/>
              <a:t>target)</a:t>
            </a:r>
          </a:p>
          <a:p>
            <a:pPr marL="0" indent="0">
              <a:buNone/>
            </a:pPr>
            <a:r>
              <a:rPr lang="en-US" altLang="zh-CN" dirty="0"/>
              <a:t>Thread(Runnable target, String name)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Runnable</a:t>
            </a:r>
          </a:p>
          <a:p>
            <a:pPr marL="0" indent="0">
              <a:buNone/>
            </a:pPr>
            <a:r>
              <a:rPr lang="en-US" altLang="zh-CN" dirty="0"/>
              <a:t>public Interface Runnable 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void run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 smtClean="0"/>
              <a:t>获取当前线程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Thread </a:t>
            </a:r>
            <a:r>
              <a:rPr lang="en-US" altLang="zh-CN" dirty="0" err="1"/>
              <a:t>thread</a:t>
            </a:r>
            <a:r>
              <a:rPr lang="en-US" altLang="zh-CN" dirty="0"/>
              <a:t> = </a:t>
            </a:r>
            <a:r>
              <a:rPr lang="en-US" altLang="zh-CN" dirty="0" err="1"/>
              <a:t>Thread.currentThread</a:t>
            </a:r>
            <a:r>
              <a:rPr lang="en-US" altLang="zh-CN" dirty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和</a:t>
            </a:r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 public class </a:t>
            </a:r>
            <a:r>
              <a:rPr lang="en-US" altLang="zh-CN" dirty="0" err="1"/>
              <a:t>MyRunnable</a:t>
            </a:r>
            <a:r>
              <a:rPr lang="en-US" altLang="zh-CN" dirty="0"/>
              <a:t> implements Runnable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run(){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MyRunnable</a:t>
            </a:r>
            <a:r>
              <a:rPr lang="en-US" altLang="zh-CN" dirty="0"/>
              <a:t> running");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Thread </a:t>
            </a:r>
            <a:r>
              <a:rPr lang="en-US" altLang="zh-CN" dirty="0" err="1"/>
              <a:t>thread</a:t>
            </a:r>
            <a:r>
              <a:rPr lang="en-US" altLang="zh-CN" dirty="0"/>
              <a:t> = new Thread(new </a:t>
            </a:r>
            <a:r>
              <a:rPr lang="en-US" altLang="zh-CN" dirty="0" err="1"/>
              <a:t>MyRunnable</a:t>
            </a:r>
            <a:r>
              <a:rPr lang="en-US" altLang="zh-CN" dirty="0"/>
              <a:t>()); </a:t>
            </a:r>
            <a:r>
              <a:rPr lang="en-US" altLang="zh-CN" dirty="0" err="1"/>
              <a:t>thread.start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线程状态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2501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4807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硬件的内存体系结构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93836"/>
            <a:ext cx="5832648" cy="507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7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两种模型的映射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4" y="1628800"/>
            <a:ext cx="8880652" cy="379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1562"/>
            <a:ext cx="49053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0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396</Words>
  <Application>Microsoft Office PowerPoint</Application>
  <PresentationFormat>全屏显示(4:3)</PresentationFormat>
  <Paragraphs>89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线程</vt:lpstr>
      <vt:lpstr>多线程</vt:lpstr>
      <vt:lpstr>优点和缺点</vt:lpstr>
      <vt:lpstr>Thread和Runnable</vt:lpstr>
      <vt:lpstr>Thread和Runnable</vt:lpstr>
      <vt:lpstr>线程状态</vt:lpstr>
      <vt:lpstr>Java内存模型</vt:lpstr>
      <vt:lpstr>硬件的内存体系结构</vt:lpstr>
      <vt:lpstr>两种模型的映射</vt:lpstr>
      <vt:lpstr>volatile</vt:lpstr>
      <vt:lpstr>volatile</vt:lpstr>
      <vt:lpstr>线程同步：临界区互斥</vt:lpstr>
      <vt:lpstr>synchronized关键字</vt:lpstr>
      <vt:lpstr>Lock和ReentrantLock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56</cp:revision>
  <dcterms:created xsi:type="dcterms:W3CDTF">2014-12-19T01:13:30Z</dcterms:created>
  <dcterms:modified xsi:type="dcterms:W3CDTF">2017-12-06T09:24:08Z</dcterms:modified>
</cp:coreProperties>
</file>