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2" r:id="rId13"/>
    <p:sldId id="26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代理</a:t>
            </a:r>
          </a:p>
        </p:txBody>
      </p:sp>
      <p:pic>
        <p:nvPicPr>
          <p:cNvPr id="1433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916832"/>
            <a:ext cx="7461829" cy="3544416"/>
          </a:xfrm>
          <a:noFill/>
        </p:spPr>
      </p:pic>
    </p:spTree>
    <p:extLst>
      <p:ext uri="{BB962C8B-B14F-4D97-AF65-F5344CB8AC3E}">
        <p14:creationId xmlns:p14="http://schemas.microsoft.com/office/powerpoint/2010/main" val="14004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Proxy</a:t>
            </a:r>
            <a:r>
              <a:rPr lang="zh-CN" altLang="en-US" dirty="0"/>
              <a:t>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数据库连接和事务管理</a:t>
            </a:r>
            <a:endParaRPr lang="en-US" altLang="zh-CN" dirty="0"/>
          </a:p>
          <a:p>
            <a:r>
              <a:rPr lang="zh-CN" altLang="en-US" dirty="0"/>
              <a:t>安全控制</a:t>
            </a:r>
            <a:endParaRPr lang="en-US" altLang="zh-CN" dirty="0"/>
          </a:p>
          <a:p>
            <a:r>
              <a:rPr lang="zh-CN" altLang="en-US" dirty="0"/>
              <a:t>单元测试时生成</a:t>
            </a:r>
            <a:r>
              <a:rPr lang="zh-CN" altLang="en-US" dirty="0" smtClean="0"/>
              <a:t>模仿（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）对象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3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每个类在运行时都有一个表示：</a:t>
            </a:r>
            <a:r>
              <a:rPr lang="en-US" altLang="zh-CN" dirty="0" smtClean="0"/>
              <a:t>Class&lt;T&gt;</a:t>
            </a:r>
          </a:p>
          <a:p>
            <a:r>
              <a:rPr lang="en-US" altLang="zh-CN" dirty="0" err="1"/>
              <a:t>Java.lang.OutOfMemoryError</a:t>
            </a:r>
            <a:r>
              <a:rPr lang="en-US" altLang="zh-CN" dirty="0"/>
              <a:t>: </a:t>
            </a:r>
            <a:r>
              <a:rPr lang="en-US" altLang="zh-CN" dirty="0" err="1"/>
              <a:t>PermGen</a:t>
            </a:r>
            <a:r>
              <a:rPr lang="en-US" altLang="zh-CN" dirty="0"/>
              <a:t> </a:t>
            </a:r>
            <a:r>
              <a:rPr lang="en-US" altLang="zh-CN" dirty="0" smtClean="0"/>
              <a:t>space</a:t>
            </a:r>
          </a:p>
          <a:p>
            <a:pPr lvl="1"/>
            <a:r>
              <a:rPr lang="en-US" altLang="zh-CN" dirty="0" smtClean="0"/>
              <a:t>java7: </a:t>
            </a:r>
          </a:p>
          <a:p>
            <a:pPr lvl="2"/>
            <a:r>
              <a:rPr lang="en-US" altLang="zh-CN" dirty="0"/>
              <a:t>j</a:t>
            </a:r>
            <a:r>
              <a:rPr lang="en-US" altLang="zh-CN" dirty="0" smtClean="0"/>
              <a:t>ava  -</a:t>
            </a:r>
            <a:r>
              <a:rPr lang="en-US" altLang="zh-CN" dirty="0" err="1" smtClean="0"/>
              <a:t>XX:MaxPermSize</a:t>
            </a:r>
            <a:r>
              <a:rPr lang="en-US" altLang="zh-CN" dirty="0" smtClean="0"/>
              <a:t>=512m </a:t>
            </a:r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 smtClean="0"/>
              <a:t>=512m </a:t>
            </a:r>
            <a:r>
              <a:rPr lang="en-US" altLang="zh-CN" dirty="0" err="1" smtClean="0"/>
              <a:t>MainClass</a:t>
            </a:r>
            <a:endParaRPr lang="en-US" altLang="zh-CN" dirty="0" smtClean="0"/>
          </a:p>
          <a:p>
            <a:r>
              <a:rPr lang="en-US" altLang="zh-CN" dirty="0"/>
              <a:t>:</a:t>
            </a:r>
            <a:r>
              <a:rPr lang="en-US" altLang="zh-CN" dirty="0" err="1"/>
              <a:t>java.lang.OutOfMemoryError</a:t>
            </a:r>
            <a:r>
              <a:rPr lang="en-US" altLang="zh-CN" dirty="0"/>
              <a:t>: Java heap </a:t>
            </a:r>
            <a:r>
              <a:rPr lang="en-US" altLang="zh-CN" dirty="0" smtClean="0"/>
              <a:t>space</a:t>
            </a:r>
          </a:p>
          <a:p>
            <a:pPr lvl="2"/>
            <a:r>
              <a:rPr lang="en-US" altLang="zh-CN" dirty="0" smtClean="0"/>
              <a:t>java –Xms2048m –Xmx4096m </a:t>
            </a:r>
            <a:r>
              <a:rPr lang="en-US" altLang="zh-CN" dirty="0" err="1" smtClean="0"/>
              <a:t>MainClass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1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effectLst/>
              </a:rPr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在运行时加载类</a:t>
            </a:r>
            <a:endParaRPr lang="en-US" altLang="zh-CN" dirty="0" smtClean="0"/>
          </a:p>
          <a:p>
            <a:r>
              <a:rPr lang="zh-CN" altLang="en-US" dirty="0" smtClean="0"/>
              <a:t>动态扩展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框架应用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3" y="3239692"/>
            <a:ext cx="71929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Class&lt;T&gt;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检查对象的类</a:t>
            </a:r>
            <a:endParaRPr lang="en-US" altLang="zh-CN" dirty="0"/>
          </a:p>
          <a:p>
            <a:r>
              <a:rPr lang="zh-CN" altLang="en-US" dirty="0"/>
              <a:t>构造（实例化）对象</a:t>
            </a:r>
            <a:endParaRPr lang="en-US" altLang="zh-CN" dirty="0"/>
          </a:p>
          <a:p>
            <a:r>
              <a:rPr lang="zh-CN" altLang="en-US" dirty="0"/>
              <a:t>检查对象的字段和方法</a:t>
            </a:r>
            <a:endParaRPr lang="en-US" altLang="zh-CN" dirty="0"/>
          </a:p>
          <a:p>
            <a:r>
              <a:rPr lang="zh-CN" altLang="en-US" dirty="0"/>
              <a:t>调用对象的方法</a:t>
            </a:r>
            <a:endParaRPr lang="en-US" altLang="zh-CN" dirty="0"/>
          </a:p>
          <a:p>
            <a:r>
              <a:rPr lang="zh-CN" altLang="en-US" dirty="0"/>
              <a:t>访问或修改字段的值</a:t>
            </a:r>
            <a:endParaRPr lang="en-US" altLang="zh-CN" dirty="0"/>
          </a:p>
          <a:p>
            <a:r>
              <a:rPr lang="zh-CN" altLang="en-US" dirty="0"/>
              <a:t>改变构造函数、字段和方法的可见性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0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Class&lt;T&gt;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Class&lt;T&gt;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Class&lt;?&gt; </a:t>
            </a:r>
            <a:r>
              <a:rPr lang="en-US" altLang="zh-CN" dirty="0" err="1" smtClean="0"/>
              <a:t>clz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MyClass.class</a:t>
            </a:r>
            <a:r>
              <a:rPr lang="en-US" altLang="zh-CN" dirty="0" smtClean="0"/>
              <a:t> ;</a:t>
            </a:r>
          </a:p>
          <a:p>
            <a:pPr lvl="1"/>
            <a:r>
              <a:rPr lang="en-US" altLang="zh-CN" dirty="0" smtClean="0"/>
              <a:t>Class&lt;?&gt; </a:t>
            </a:r>
            <a:r>
              <a:rPr lang="en-US" altLang="zh-CN" dirty="0" err="1" smtClean="0"/>
              <a:t>clz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avic.MyClass</a:t>
            </a:r>
            <a:r>
              <a:rPr lang="en-US" altLang="zh-CN" dirty="0" smtClean="0"/>
              <a:t>”) ;</a:t>
            </a:r>
          </a:p>
          <a:p>
            <a:pPr lvl="1"/>
            <a:r>
              <a:rPr lang="en-US" altLang="zh-CN" dirty="0" smtClean="0"/>
              <a:t>Class&lt;?&gt; </a:t>
            </a:r>
            <a:r>
              <a:rPr lang="en-US" altLang="zh-CN" dirty="0" err="1" smtClean="0"/>
              <a:t>clz</a:t>
            </a:r>
            <a:r>
              <a:rPr lang="en-US" altLang="zh-CN" dirty="0" smtClean="0"/>
              <a:t> = </a:t>
            </a:r>
            <a:r>
              <a:rPr lang="en-US" altLang="zh-CN" dirty="0" err="1"/>
              <a:t>anObject.getClass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4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Class&lt;T&gt;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className</a:t>
            </a:r>
            <a:r>
              <a:rPr lang="en-US" altLang="zh-CN" dirty="0"/>
              <a:t> = </a:t>
            </a:r>
            <a:r>
              <a:rPr lang="en-US" altLang="zh-CN" dirty="0" err="1"/>
              <a:t>aClass.getName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Package </a:t>
            </a:r>
            <a:r>
              <a:rPr lang="en-US" altLang="zh-CN" dirty="0" err="1"/>
              <a:t>package</a:t>
            </a:r>
            <a:r>
              <a:rPr lang="en-US" altLang="zh-CN" dirty="0"/>
              <a:t> = </a:t>
            </a:r>
            <a:r>
              <a:rPr lang="en-US" altLang="zh-CN" dirty="0" err="1"/>
              <a:t>aClass.getPackage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Class superclass = </a:t>
            </a:r>
            <a:r>
              <a:rPr lang="en-US" altLang="zh-CN" dirty="0" err="1"/>
              <a:t>aClass.getSuperclass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Class[] interfaces = </a:t>
            </a:r>
            <a:r>
              <a:rPr lang="en-US" altLang="zh-CN" dirty="0" err="1"/>
              <a:t>aClass.getInterfaces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Constructor[] constructors = </a:t>
            </a:r>
            <a:r>
              <a:rPr lang="en-US" altLang="zh-CN" dirty="0" err="1"/>
              <a:t>aClass.getConstructors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Method[] method = </a:t>
            </a:r>
            <a:r>
              <a:rPr lang="en-US" altLang="zh-CN" dirty="0" err="1"/>
              <a:t>aClass.getMethods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Field[] method = </a:t>
            </a:r>
            <a:r>
              <a:rPr lang="en-US" altLang="zh-CN" dirty="0" err="1"/>
              <a:t>aClass.getFields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Annotation[] annotations = </a:t>
            </a:r>
            <a:r>
              <a:rPr lang="en-US" altLang="zh-CN" dirty="0" err="1"/>
              <a:t>aClass.getAnnotations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Class&lt;T</a:t>
            </a:r>
            <a:r>
              <a:rPr lang="en-US" altLang="zh-CN" dirty="0" smtClean="0"/>
              <a:t>&gt; - </a:t>
            </a:r>
            <a:r>
              <a:rPr lang="en-US" altLang="zh-CN" b="1" dirty="0" smtClean="0">
                <a:effectLst/>
              </a:rPr>
              <a:t>Modifiers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modifiers = </a:t>
            </a:r>
            <a:r>
              <a:rPr lang="en-US" altLang="zh-CN" dirty="0" err="1"/>
              <a:t>aClass.getModifiers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Modifier.isAbstract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Modifier.isFinal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Modifier.isInterface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Modifier.isNative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Modifier.isPrivate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Modifier.isProtected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Modifier.isPublic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Modifier.isStatic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Modifier.isStrict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Modifier.isSynchronized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Modifier.isTransient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</a:p>
          <a:p>
            <a:pPr marL="0" indent="0">
              <a:buNone/>
            </a:pPr>
            <a:r>
              <a:rPr lang="en-US" altLang="zh-CN" dirty="0" err="1" smtClean="0"/>
              <a:t>Modifier.isVolatile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modifiers)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0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Class&lt;T</a:t>
            </a:r>
            <a:r>
              <a:rPr lang="en-US" altLang="zh-CN" dirty="0" smtClean="0"/>
              <a:t>&gt; - </a:t>
            </a:r>
            <a:r>
              <a:rPr lang="zh-CN" altLang="en-US" dirty="0" smtClean="0"/>
              <a:t>类层次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0373"/>
            <a:ext cx="7848872" cy="43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4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Class&lt;T</a:t>
            </a:r>
            <a:r>
              <a:rPr lang="en-US" altLang="zh-CN" dirty="0" smtClean="0"/>
              <a:t>&gt; - </a:t>
            </a:r>
            <a:r>
              <a:rPr lang="zh-CN" altLang="en-US" dirty="0" smtClean="0"/>
              <a:t>操作对象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ObjectInstantiation.java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0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243</Words>
  <Application>Microsoft Office PowerPoint</Application>
  <PresentationFormat>全屏显示(4:3)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1_Office 主题​​</vt:lpstr>
      <vt:lpstr>反射</vt:lpstr>
      <vt:lpstr>概述</vt:lpstr>
      <vt:lpstr>ClassLoader</vt:lpstr>
      <vt:lpstr>Class&lt;T&gt;</vt:lpstr>
      <vt:lpstr>Class&lt;T&gt;</vt:lpstr>
      <vt:lpstr>Class&lt;T&gt;</vt:lpstr>
      <vt:lpstr>Class&lt;T&gt; - Modifiers</vt:lpstr>
      <vt:lpstr>Class&lt;T&gt; - 类层次</vt:lpstr>
      <vt:lpstr>Class&lt;T&gt; - 操作对象</vt:lpstr>
      <vt:lpstr>Java代理</vt:lpstr>
      <vt:lpstr>Proxy的用途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50</cp:revision>
  <dcterms:created xsi:type="dcterms:W3CDTF">2014-12-19T01:13:30Z</dcterms:created>
  <dcterms:modified xsi:type="dcterms:W3CDTF">2017-12-05T09:00:53Z</dcterms:modified>
</cp:coreProperties>
</file>