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21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JDBC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JDBC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4"/>
            <a:ext cx="5074092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291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JDBC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DriverManager</a:t>
            </a:r>
            <a:r>
              <a:rPr lang="en-US" altLang="zh-CN" dirty="0"/>
              <a:t>: </a:t>
            </a:r>
            <a:r>
              <a:rPr lang="zh-CN" altLang="en-US" dirty="0" smtClean="0"/>
              <a:t>这个类管理一组</a:t>
            </a:r>
            <a:r>
              <a:rPr lang="en-US" altLang="zh-CN" dirty="0" smtClean="0"/>
              <a:t>Driver</a:t>
            </a:r>
            <a:endParaRPr lang="en-US" altLang="zh-CN" dirty="0"/>
          </a:p>
          <a:p>
            <a:r>
              <a:rPr lang="en-US" altLang="zh-CN" dirty="0"/>
              <a:t>Driver: </a:t>
            </a:r>
            <a:r>
              <a:rPr lang="zh-CN" altLang="en-US" dirty="0" smtClean="0"/>
              <a:t>这个接口处理与数据库服务器的通讯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/>
              <a:t>Connection</a:t>
            </a:r>
            <a:r>
              <a:rPr lang="en-US" altLang="zh-CN" dirty="0" smtClean="0"/>
              <a:t>:</a:t>
            </a:r>
            <a:r>
              <a:rPr lang="zh-CN" altLang="en-US" dirty="0"/>
              <a:t>这个接口</a:t>
            </a:r>
            <a:r>
              <a:rPr lang="zh-CN" altLang="en-US" dirty="0" smtClean="0"/>
              <a:t>代表与数据库的一个连接，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语句通过这个连接发送到数据库上。</a:t>
            </a:r>
            <a:endParaRPr lang="en-US" altLang="zh-CN" dirty="0"/>
          </a:p>
          <a:p>
            <a:r>
              <a:rPr lang="en-US" altLang="zh-CN" dirty="0"/>
              <a:t>Statement: </a:t>
            </a:r>
            <a:r>
              <a:rPr lang="zh-CN" altLang="en-US" dirty="0" smtClean="0"/>
              <a:t>这个接口表示要发送到数据库的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en-US" altLang="zh-CN" dirty="0"/>
          </a:p>
          <a:p>
            <a:r>
              <a:rPr lang="en-US" altLang="zh-CN" dirty="0" err="1"/>
              <a:t>ResultSet</a:t>
            </a:r>
            <a:r>
              <a:rPr lang="en-US" altLang="zh-CN" dirty="0"/>
              <a:t>: </a:t>
            </a:r>
            <a:r>
              <a:rPr lang="zh-CN" altLang="en-US" dirty="0" smtClean="0"/>
              <a:t>这个类表示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语句执行后的返回结果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 err="1"/>
              <a:t>SQLException</a:t>
            </a:r>
            <a:r>
              <a:rPr lang="en-US" altLang="zh-CN" dirty="0"/>
              <a:t>: </a:t>
            </a:r>
            <a:r>
              <a:rPr lang="zh-CN" altLang="en-US" dirty="0"/>
              <a:t>表示</a:t>
            </a:r>
            <a:r>
              <a:rPr lang="zh-CN" altLang="en-US" dirty="0" smtClean="0"/>
              <a:t>数据库操作中的错误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552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82</Words>
  <Application>Microsoft Office PowerPoint</Application>
  <PresentationFormat>全屏显示(4:3)</PresentationFormat>
  <Paragraphs>11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Office 主题​​</vt:lpstr>
      <vt:lpstr>1_Office 主题​​</vt:lpstr>
      <vt:lpstr>JDBC</vt:lpstr>
      <vt:lpstr>JDBC架构</vt:lpstr>
      <vt:lpstr>JDBC组件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guofeng zhang</cp:lastModifiedBy>
  <cp:revision>38</cp:revision>
  <dcterms:created xsi:type="dcterms:W3CDTF">2014-12-19T01:13:30Z</dcterms:created>
  <dcterms:modified xsi:type="dcterms:W3CDTF">2017-12-05T18:00:22Z</dcterms:modified>
</cp:coreProperties>
</file>