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2" r:id="rId4"/>
    <p:sldId id="263" r:id="rId5"/>
    <p:sldId id="269" r:id="rId6"/>
    <p:sldId id="266" r:id="rId7"/>
    <p:sldId id="264" r:id="rId8"/>
    <p:sldId id="265" r:id="rId9"/>
    <p:sldId id="267" r:id="rId10"/>
    <p:sldId id="272" r:id="rId11"/>
    <p:sldId id="268" r:id="rId12"/>
    <p:sldId id="270" r:id="rId13"/>
    <p:sldId id="271" r:id="rId14"/>
    <p:sldId id="273" r:id="rId15"/>
    <p:sldId id="275" r:id="rId16"/>
    <p:sldId id="274" r:id="rId17"/>
    <p:sldId id="276" r:id="rId18"/>
    <p:sldId id="277" r:id="rId19"/>
    <p:sldId id="278" r:id="rId20"/>
    <p:sldId id="26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元素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jsp:include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jsp:useBean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jsp:setProperty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jsp:getProperty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jsp:forward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0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EL(</a:t>
            </a:r>
            <a:r>
              <a:rPr lang="zh-CN" altLang="en-US" dirty="0" smtClean="0"/>
              <a:t>表达式语言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${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&lt;p&gt;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Box Perimeter is: ${2*</a:t>
            </a:r>
            <a:r>
              <a:rPr lang="en-US" altLang="zh-CN" sz="2400" dirty="0" err="1"/>
              <a:t>box.width</a:t>
            </a:r>
            <a:r>
              <a:rPr lang="en-US" altLang="zh-CN" sz="2400" dirty="0"/>
              <a:t> + 2*</a:t>
            </a:r>
            <a:r>
              <a:rPr lang="en-US" altLang="zh-CN" sz="2400" dirty="0" err="1"/>
              <a:t>box.height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&lt;/p&gt;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JavaBean </a:t>
            </a:r>
          </a:p>
          <a:p>
            <a:pPr lvl="1"/>
            <a:r>
              <a:rPr lang="en-US" altLang="zh-CN" sz="2000" dirty="0" err="1" smtClean="0"/>
              <a:t>beanName.property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{</a:t>
            </a:r>
            <a:r>
              <a:rPr lang="en-US" altLang="zh-CN" sz="2000" dirty="0" err="1"/>
              <a:t>beanName</a:t>
            </a:r>
            <a:r>
              <a:rPr lang="en-US" altLang="zh-CN" sz="2000" dirty="0"/>
              <a:t>["property</a:t>
            </a:r>
            <a:r>
              <a:rPr lang="en-US" altLang="zh-CN" sz="2000" dirty="0" smtClean="0"/>
              <a:t>"]}</a:t>
            </a:r>
          </a:p>
          <a:p>
            <a:pPr marL="0" indent="0">
              <a:buNone/>
            </a:pPr>
            <a:r>
              <a:rPr lang="en-US" altLang="zh-CN" sz="2400" dirty="0" smtClean="0"/>
              <a:t>&lt;p&gt;</a:t>
            </a:r>
          </a:p>
          <a:p>
            <a:pPr marL="0" indent="0">
              <a:buNone/>
            </a:pPr>
            <a:r>
              <a:rPr lang="en-US" altLang="zh-CN" sz="2400" dirty="0" smtClean="0"/>
              <a:t> City: ${</a:t>
            </a:r>
            <a:r>
              <a:rPr lang="en-US" altLang="zh-CN" sz="2400" dirty="0" err="1"/>
              <a:t>employee.address.city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&lt;/p&gt;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49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EL</a:t>
            </a:r>
            <a:r>
              <a:rPr lang="zh-CN" altLang="en-US" dirty="0" smtClean="0"/>
              <a:t>隐</a:t>
            </a:r>
            <a:r>
              <a:rPr lang="zh-CN" altLang="en-US" dirty="0"/>
              <a:t>含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pageContext</a:t>
            </a:r>
            <a:r>
              <a:rPr lang="en-US" altLang="zh-CN" dirty="0"/>
              <a:t>: </a:t>
            </a:r>
            <a:r>
              <a:rPr lang="en-US" altLang="zh-CN" dirty="0" err="1" smtClean="0"/>
              <a:t>pageContext.request.queryString</a:t>
            </a:r>
            <a:endParaRPr lang="en-US" altLang="zh-CN" dirty="0" smtClean="0"/>
          </a:p>
          <a:p>
            <a:r>
              <a:rPr lang="en-US" altLang="zh-CN" dirty="0" smtClean="0"/>
              <a:t>Scope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pPr lvl="1"/>
            <a:r>
              <a:rPr lang="en-US" altLang="zh-CN" dirty="0" err="1"/>
              <a:t>requestScope</a:t>
            </a:r>
            <a:r>
              <a:rPr lang="en-US" altLang="zh-CN" dirty="0"/>
              <a:t>: </a:t>
            </a:r>
            <a:r>
              <a:rPr lang="en-US" altLang="zh-CN" dirty="0" err="1"/>
              <a:t>requestScope.attributeName</a:t>
            </a:r>
            <a:endParaRPr lang="en-US" altLang="zh-CN" dirty="0"/>
          </a:p>
          <a:p>
            <a:pPr lvl="1"/>
            <a:r>
              <a:rPr lang="en-US" altLang="zh-CN" dirty="0" err="1"/>
              <a:t>sessionScope</a:t>
            </a:r>
            <a:r>
              <a:rPr lang="zh-CN" altLang="en-US" dirty="0"/>
              <a:t>： </a:t>
            </a:r>
            <a:r>
              <a:rPr lang="en-US" altLang="zh-CN" dirty="0" err="1"/>
              <a:t>sessionScope.attributeName</a:t>
            </a:r>
            <a:endParaRPr lang="en-US" altLang="zh-CN" dirty="0"/>
          </a:p>
          <a:p>
            <a:pPr lvl="1"/>
            <a:r>
              <a:rPr lang="en-US" altLang="zh-CN" dirty="0" err="1"/>
              <a:t>applicationScope</a:t>
            </a:r>
            <a:r>
              <a:rPr lang="en-US" altLang="zh-CN" dirty="0"/>
              <a:t> </a:t>
            </a:r>
            <a:r>
              <a:rPr lang="en-US" altLang="zh-CN" dirty="0" err="1"/>
              <a:t>applicationScope.attributeName</a:t>
            </a:r>
            <a:endParaRPr lang="en-US" altLang="zh-CN" dirty="0"/>
          </a:p>
          <a:p>
            <a:r>
              <a:rPr lang="en-US" altLang="zh-CN" dirty="0" err="1"/>
              <a:t>param</a:t>
            </a:r>
            <a:r>
              <a:rPr lang="en-US" altLang="zh-CN" dirty="0"/>
              <a:t> - </a:t>
            </a:r>
            <a:r>
              <a:rPr lang="en-US" altLang="zh-CN" dirty="0" err="1"/>
              <a:t>param</a:t>
            </a:r>
            <a:r>
              <a:rPr lang="en-US" altLang="zh-CN" dirty="0" smtClean="0"/>
              <a:t>["</a:t>
            </a:r>
            <a:r>
              <a:rPr lang="en-US" altLang="zh-CN" dirty="0"/>
              <a:t>username</a:t>
            </a:r>
            <a:r>
              <a:rPr lang="en-US" altLang="zh-CN" dirty="0" smtClean="0"/>
              <a:t>"]</a:t>
            </a:r>
            <a:endParaRPr lang="en-US" altLang="zh-CN" dirty="0"/>
          </a:p>
          <a:p>
            <a:r>
              <a:rPr lang="en-US" altLang="zh-CN" dirty="0" smtClean="0"/>
              <a:t>header</a:t>
            </a:r>
            <a:r>
              <a:rPr lang="en-US" altLang="zh-CN" dirty="0"/>
              <a:t>: header["Content-Type"]</a:t>
            </a:r>
          </a:p>
          <a:p>
            <a:r>
              <a:rPr lang="en-US" altLang="zh-CN" dirty="0"/>
              <a:t>cookie: cookie["</a:t>
            </a:r>
            <a:r>
              <a:rPr lang="en-US" altLang="zh-CN" dirty="0" err="1"/>
              <a:t>jsessionid</a:t>
            </a:r>
            <a:r>
              <a:rPr lang="en-US" altLang="zh-CN" dirty="0"/>
              <a:t>"]</a:t>
            </a:r>
          </a:p>
          <a:p>
            <a:r>
              <a:rPr lang="en-US" altLang="zh-CN" dirty="0" err="1"/>
              <a:t>pageContext</a:t>
            </a:r>
            <a:r>
              <a:rPr lang="en-US" altLang="zh-CN" dirty="0"/>
              <a:t>: </a:t>
            </a:r>
            <a:r>
              <a:rPr lang="en-US" altLang="zh-CN" dirty="0" err="1"/>
              <a:t>pageContext.attributeName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4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定制标签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javax.servlet.jsp.tagext.SimpleTagSupport</a:t>
            </a:r>
            <a:endParaRPr lang="en-US" altLang="zh-CN" dirty="0" smtClean="0"/>
          </a:p>
          <a:p>
            <a:pPr lvl="1"/>
            <a:r>
              <a:rPr lang="en-US" altLang="zh-CN" dirty="0" err="1"/>
              <a:t>doTag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setter/getter (</a:t>
            </a:r>
            <a:r>
              <a:rPr lang="zh-CN" altLang="en-US" dirty="0" smtClean="0"/>
              <a:t>标签含有属性时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中引用标签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&lt;%@ </a:t>
            </a:r>
            <a:r>
              <a:rPr lang="en-US" altLang="zh-CN" dirty="0" err="1"/>
              <a:t>taglib</a:t>
            </a:r>
            <a:r>
              <a:rPr lang="en-US" altLang="zh-CN" dirty="0"/>
              <a:t> </a:t>
            </a:r>
            <a:r>
              <a:rPr lang="en-US" altLang="zh-CN" dirty="0" err="1"/>
              <a:t>uri</a:t>
            </a:r>
            <a:r>
              <a:rPr lang="en-US" altLang="zh-CN" dirty="0"/>
              <a:t>="/WEB-INF/</a:t>
            </a:r>
            <a:r>
              <a:rPr lang="en-US" altLang="zh-CN" dirty="0" err="1"/>
              <a:t>mytags.tld</a:t>
            </a:r>
            <a:r>
              <a:rPr lang="en-US" altLang="zh-CN" dirty="0"/>
              <a:t>" prefix="easy</a:t>
            </a:r>
            <a:r>
              <a:rPr lang="en-US" altLang="zh-CN" dirty="0" smtClean="0"/>
              <a:t>"%&gt;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easy:dataFormatter</a:t>
            </a:r>
            <a:r>
              <a:rPr lang="en-US" altLang="zh-CN" dirty="0"/>
              <a:t> header="States" </a:t>
            </a:r>
          </a:p>
          <a:p>
            <a:pPr marL="0" indent="0">
              <a:buNone/>
            </a:pPr>
            <a:r>
              <a:rPr lang="en-US" altLang="zh-CN" dirty="0"/>
              <a:t>    items="</a:t>
            </a:r>
            <a:r>
              <a:rPr lang="en-US" altLang="zh-CN" dirty="0" err="1"/>
              <a:t>Alabama,Alaska,Georgia,Florida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/&gt;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84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标签文件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taglib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tlib</a:t>
            </a:r>
            <a:r>
              <a:rPr lang="en-US" altLang="zh-CN" dirty="0"/>
              <a:t>-version&gt;1.0&lt;/</a:t>
            </a:r>
            <a:r>
              <a:rPr lang="en-US" altLang="zh-CN" dirty="0" err="1"/>
              <a:t>tlib</a:t>
            </a:r>
            <a:r>
              <a:rPr lang="en-US" altLang="zh-CN" dirty="0"/>
              <a:t>-version&gt;</a:t>
            </a:r>
          </a:p>
          <a:p>
            <a:pPr marL="0" indent="0"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jsp</a:t>
            </a:r>
            <a:r>
              <a:rPr lang="en-US" altLang="zh-CN" dirty="0"/>
              <a:t>-version&gt;2.0&lt;/</a:t>
            </a:r>
            <a:r>
              <a:rPr lang="en-US" altLang="zh-CN" dirty="0" err="1"/>
              <a:t>jsp</a:t>
            </a:r>
            <a:r>
              <a:rPr lang="en-US" altLang="zh-CN" dirty="0"/>
              <a:t>-version&gt;</a:t>
            </a:r>
          </a:p>
          <a:p>
            <a:pPr marL="0" indent="0">
              <a:buNone/>
            </a:pPr>
            <a:r>
              <a:rPr lang="en-US" altLang="zh-CN" dirty="0"/>
              <a:t>   &lt;short-name&gt;Example TLD with Body&lt;/short-name&gt;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&lt;tag&gt;</a:t>
            </a:r>
          </a:p>
          <a:p>
            <a:pPr marL="0" indent="0">
              <a:buNone/>
            </a:pPr>
            <a:r>
              <a:rPr lang="en-US" altLang="zh-CN" dirty="0"/>
              <a:t>      &lt;name&gt;Hello&lt;/name&gt;</a:t>
            </a:r>
          </a:p>
          <a:p>
            <a:pPr marL="0" indent="0">
              <a:buNone/>
            </a:pPr>
            <a:r>
              <a:rPr lang="en-US" altLang="zh-CN" dirty="0"/>
              <a:t>      &lt;tag-class&gt;</a:t>
            </a:r>
            <a:r>
              <a:rPr lang="en-US" altLang="zh-CN" dirty="0" err="1"/>
              <a:t>customtag.DataFormatterTag</a:t>
            </a:r>
            <a:r>
              <a:rPr lang="en-US" altLang="zh-CN" dirty="0"/>
              <a:t>&lt;/tag-class&gt;</a:t>
            </a:r>
          </a:p>
          <a:p>
            <a:pPr marL="0" indent="0">
              <a:buNone/>
            </a:pPr>
            <a:r>
              <a:rPr lang="en-US" altLang="zh-CN" dirty="0"/>
              <a:t>      &lt;body-content&gt;</a:t>
            </a:r>
            <a:r>
              <a:rPr lang="en-US" altLang="zh-CN" dirty="0" err="1"/>
              <a:t>scriptless</a:t>
            </a:r>
            <a:r>
              <a:rPr lang="en-US" altLang="zh-CN" dirty="0"/>
              <a:t>&lt;/body-content&gt;</a:t>
            </a:r>
          </a:p>
          <a:p>
            <a:pPr marL="0" indent="0">
              <a:buNone/>
            </a:pPr>
            <a:r>
              <a:rPr lang="en-US" altLang="zh-CN" dirty="0"/>
              <a:t> &lt;attribute&gt;</a:t>
            </a:r>
          </a:p>
          <a:p>
            <a:pPr marL="0" indent="0">
              <a:buNone/>
            </a:pPr>
            <a:r>
              <a:rPr lang="en-US" altLang="zh-CN" dirty="0"/>
              <a:t>            &lt;name&gt;header&lt;/name&gt;</a:t>
            </a:r>
          </a:p>
          <a:p>
            <a:pPr marL="0" indent="0">
              <a:buNone/>
            </a:pPr>
            <a:r>
              <a:rPr lang="en-US" altLang="zh-CN" dirty="0"/>
              <a:t>            &lt;required&gt;true&lt;/required&gt;</a:t>
            </a:r>
          </a:p>
          <a:p>
            <a:pPr marL="0" indent="0">
              <a:buNone/>
            </a:pPr>
            <a:r>
              <a:rPr lang="en-US" altLang="zh-CN" dirty="0"/>
              <a:t>        &lt;/attribute&gt;</a:t>
            </a:r>
          </a:p>
          <a:p>
            <a:pPr marL="0" indent="0">
              <a:buNone/>
            </a:pPr>
            <a:r>
              <a:rPr lang="en-US" altLang="zh-CN" dirty="0"/>
              <a:t>   &lt;/tag&gt;</a:t>
            </a:r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taglib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3800" dirty="0" smtClean="0"/>
              <a:t>body-content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en-US" altLang="zh-CN" b="1" i="1" dirty="0" smtClean="0"/>
              <a:t>     </a:t>
            </a:r>
            <a:r>
              <a:rPr lang="en-US" altLang="zh-CN" b="1" i="1" dirty="0" err="1" smtClean="0"/>
              <a:t>empty|scriptless|tagdependent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73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访问标签的内容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JspContext</a:t>
            </a:r>
            <a:r>
              <a:rPr lang="en-US" altLang="zh-CN" dirty="0"/>
              <a:t> </a:t>
            </a:r>
            <a:r>
              <a:rPr lang="en-US" altLang="zh-CN" dirty="0" err="1"/>
              <a:t>getJspContext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返回与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片段相关的</a:t>
            </a:r>
            <a:r>
              <a:rPr lang="en-US" altLang="zh-CN" dirty="0" err="1" smtClean="0"/>
              <a:t>JspContext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void invoke( Writer out 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执行标签的内容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JSP - Standard Tag Library (JSTL)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Core Tags</a:t>
            </a:r>
          </a:p>
          <a:p>
            <a:r>
              <a:rPr lang="en-US" altLang="zh-CN" dirty="0"/>
              <a:t>Formatting tags</a:t>
            </a:r>
          </a:p>
          <a:p>
            <a:r>
              <a:rPr lang="en-US" altLang="zh-CN" dirty="0"/>
              <a:t>SQL tags</a:t>
            </a:r>
          </a:p>
          <a:p>
            <a:r>
              <a:rPr lang="en-US" altLang="zh-CN" dirty="0"/>
              <a:t>XML tags</a:t>
            </a:r>
          </a:p>
          <a:p>
            <a:r>
              <a:rPr lang="en-US" altLang="zh-CN" dirty="0"/>
              <a:t>JSTL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3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Core Tags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altLang="zh-CN" dirty="0"/>
              <a:t>&lt;%@ taglib prefix = "c" uri = "http://java.sun.com/jsp/jstl/core" %&gt;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/>
              <a:t>c:out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等价于</a:t>
            </a:r>
            <a:r>
              <a:rPr lang="en-US" altLang="zh-CN" dirty="0" smtClean="0"/>
              <a:t> &lt;%= 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%&gt;</a:t>
            </a:r>
            <a:endParaRPr lang="en-US" altLang="zh-CN" dirty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c:if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c:choose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c:when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c:otherwise</a:t>
            </a:r>
            <a:r>
              <a:rPr lang="en-US" altLang="zh-CN" dirty="0"/>
              <a:t> 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c:forEach</a:t>
            </a:r>
            <a:r>
              <a:rPr lang="en-US" altLang="zh-CN" dirty="0"/>
              <a:t> 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c:redirect</a:t>
            </a:r>
            <a:r>
              <a:rPr lang="en-US" altLang="zh-CN" dirty="0"/>
              <a:t> 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c:url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4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Formatting </a:t>
            </a:r>
            <a:r>
              <a:rPr lang="en-US" altLang="zh-CN" dirty="0" smtClean="0">
                <a:effectLst/>
              </a:rPr>
              <a:t>Tags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&lt;%@ </a:t>
            </a:r>
            <a:r>
              <a:rPr lang="en-US" altLang="zh-CN" dirty="0" err="1"/>
              <a:t>taglib</a:t>
            </a:r>
            <a:r>
              <a:rPr lang="en-US" altLang="zh-CN" dirty="0"/>
              <a:t> prefix = "</a:t>
            </a:r>
            <a:r>
              <a:rPr lang="en-US" altLang="zh-CN" dirty="0" err="1"/>
              <a:t>fmt</a:t>
            </a:r>
            <a:r>
              <a:rPr lang="en-US" altLang="zh-CN" dirty="0"/>
              <a:t>" </a:t>
            </a:r>
            <a:r>
              <a:rPr lang="en-US" altLang="zh-CN" dirty="0" err="1"/>
              <a:t>uri</a:t>
            </a:r>
            <a:r>
              <a:rPr lang="en-US" altLang="zh-CN" dirty="0"/>
              <a:t> = "http://java.sun.com/</a:t>
            </a:r>
            <a:r>
              <a:rPr lang="en-US" altLang="zh-CN" dirty="0" err="1"/>
              <a:t>jsp</a:t>
            </a:r>
            <a:r>
              <a:rPr lang="en-US" altLang="zh-CN" dirty="0"/>
              <a:t>/</a:t>
            </a:r>
            <a:r>
              <a:rPr lang="en-US" altLang="zh-CN" dirty="0" err="1"/>
              <a:t>jstl</a:t>
            </a:r>
            <a:r>
              <a:rPr lang="en-US" altLang="zh-CN" dirty="0"/>
              <a:t>/</a:t>
            </a:r>
            <a:r>
              <a:rPr lang="en-US" altLang="zh-CN" dirty="0" err="1"/>
              <a:t>fmt</a:t>
            </a:r>
            <a:r>
              <a:rPr lang="en-US" altLang="zh-CN" dirty="0"/>
              <a:t>" </a:t>
            </a:r>
            <a:r>
              <a:rPr lang="en-US" altLang="zh-CN" dirty="0" smtClean="0"/>
              <a:t>%&gt;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/>
              <a:t>fmt:formatNumber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fmt:parseNumber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fmt:formatDate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fmt:parseDate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fmt:message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72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的益处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易于</a:t>
            </a:r>
            <a:r>
              <a:rPr lang="zh-CN" altLang="en-US" dirty="0" smtClean="0"/>
              <a:t>编写动态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使用标准的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编辑工具查看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的生命期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04" y="1651567"/>
            <a:ext cx="818396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页面隐含对象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</a:t>
            </a:r>
            <a:r>
              <a:rPr lang="zh-CN" altLang="en-US" dirty="0"/>
              <a:t>： </a:t>
            </a:r>
            <a:r>
              <a:rPr lang="en-US" altLang="zh-CN" dirty="0" err="1"/>
              <a:t>HttpServletRequest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response</a:t>
            </a:r>
            <a:r>
              <a:rPr lang="zh-CN" altLang="en-US" dirty="0"/>
              <a:t>：</a:t>
            </a:r>
            <a:r>
              <a:rPr lang="en-US" altLang="zh-CN" dirty="0" err="1"/>
              <a:t>HttpServletResponse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out</a:t>
            </a:r>
            <a:r>
              <a:rPr lang="zh-CN" altLang="en-US" dirty="0"/>
              <a:t>：</a:t>
            </a:r>
            <a:r>
              <a:rPr lang="en-US" altLang="zh-CN" dirty="0" err="1"/>
              <a:t>PrintWriter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session</a:t>
            </a:r>
            <a:r>
              <a:rPr lang="zh-CN" altLang="en-US" dirty="0"/>
              <a:t>：</a:t>
            </a:r>
            <a:r>
              <a:rPr lang="en-US" altLang="zh-CN" dirty="0" err="1"/>
              <a:t>HttpSession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application</a:t>
            </a:r>
            <a:r>
              <a:rPr lang="zh-CN" altLang="en-US" dirty="0"/>
              <a:t>：</a:t>
            </a:r>
            <a:r>
              <a:rPr lang="en-US" altLang="zh-CN" dirty="0" err="1"/>
              <a:t>ServletContext</a:t>
            </a:r>
            <a:r>
              <a:rPr lang="zh-CN" altLang="en-US" dirty="0"/>
              <a:t>对象</a:t>
            </a:r>
          </a:p>
          <a:p>
            <a:r>
              <a:rPr lang="en-US" altLang="zh-CN" dirty="0" err="1"/>
              <a:t>config</a:t>
            </a:r>
            <a:r>
              <a:rPr lang="zh-CN" altLang="en-US" dirty="0"/>
              <a:t>：</a:t>
            </a:r>
            <a:r>
              <a:rPr lang="en-US" altLang="zh-CN" dirty="0" err="1"/>
              <a:t>ServletConfig</a:t>
            </a:r>
            <a:r>
              <a:rPr lang="zh-CN" altLang="en-US" dirty="0"/>
              <a:t>对象</a:t>
            </a:r>
          </a:p>
          <a:p>
            <a:r>
              <a:rPr lang="en-US" altLang="zh-CN" dirty="0" smtClean="0"/>
              <a:t>exception</a:t>
            </a:r>
            <a:r>
              <a:rPr lang="zh-CN" altLang="en-US" dirty="0"/>
              <a:t>：异常对象，在错误页面中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元素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&lt;%= expression </a:t>
            </a:r>
            <a:r>
              <a:rPr lang="en-US" altLang="zh-CN" dirty="0" smtClean="0"/>
              <a:t>%&gt;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&lt;body&gt;</a:t>
            </a:r>
          </a:p>
          <a:p>
            <a:pPr marL="0" indent="0">
              <a:buNone/>
            </a:pPr>
            <a:r>
              <a:rPr lang="en-US" altLang="zh-CN" dirty="0"/>
              <a:t>      &lt;p&gt;Today's date: &lt;%= (new </a:t>
            </a:r>
            <a:r>
              <a:rPr lang="en-US" altLang="zh-CN" dirty="0" err="1"/>
              <a:t>java.util.Date</a:t>
            </a:r>
            <a:r>
              <a:rPr lang="en-US" altLang="zh-CN" dirty="0"/>
              <a:t>()).</a:t>
            </a:r>
            <a:r>
              <a:rPr lang="en-US" altLang="zh-CN" dirty="0" err="1"/>
              <a:t>toLocaleString</a:t>
            </a:r>
            <a:r>
              <a:rPr lang="en-US" altLang="zh-CN" dirty="0"/>
              <a:t>()%&gt;&lt;/p&gt;</a:t>
            </a:r>
          </a:p>
          <a:p>
            <a:pPr marL="0" indent="0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body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9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元素 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effectLst/>
              </a:rPr>
              <a:t>Scriptlet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&lt;%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代码段 </a:t>
            </a:r>
            <a:r>
              <a:rPr lang="en-US" altLang="zh-CN" dirty="0" smtClean="0"/>
              <a:t>%&gt;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/>
              <a:t>&lt;body&gt;</a:t>
            </a:r>
          </a:p>
          <a:p>
            <a:pPr marL="0" indent="0">
              <a:buNone/>
            </a:pPr>
            <a:r>
              <a:rPr lang="en-US" altLang="zh-CN" sz="2200" dirty="0"/>
              <a:t>      &lt;p&gt;Today's date: 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&lt;%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</a:t>
            </a:r>
            <a:r>
              <a:rPr lang="en-US" altLang="zh-CN" sz="2200" dirty="0"/>
              <a:t> </a:t>
            </a:r>
            <a:r>
              <a:rPr lang="en-US" altLang="zh-CN" sz="2200" dirty="0" err="1" smtClean="0"/>
              <a:t>out.println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(new </a:t>
            </a:r>
            <a:r>
              <a:rPr lang="en-US" altLang="zh-CN" sz="2200" dirty="0" err="1"/>
              <a:t>java.util.Date</a:t>
            </a:r>
            <a:r>
              <a:rPr lang="en-US" altLang="zh-CN" sz="2200" dirty="0"/>
              <a:t>()).</a:t>
            </a:r>
            <a:r>
              <a:rPr lang="en-US" altLang="zh-CN" sz="2200" dirty="0" err="1"/>
              <a:t>toLocaleString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） ；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    %&gt;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 &lt;/p&gt;</a:t>
            </a:r>
          </a:p>
          <a:p>
            <a:pPr marL="0" indent="0">
              <a:buNone/>
            </a:pPr>
            <a:r>
              <a:rPr lang="en-US" altLang="zh-CN" sz="2200" dirty="0"/>
              <a:t>&lt;/body</a:t>
            </a:r>
            <a:r>
              <a:rPr lang="en-US" altLang="zh-CN" sz="2200" dirty="0" smtClean="0"/>
              <a:t>&gt;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2362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JSP</a:t>
            </a:r>
            <a:r>
              <a:rPr lang="zh-CN" altLang="en-US" dirty="0" smtClean="0"/>
              <a:t>元素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&lt;%! declaration; [ declaration; ]+ ... </a:t>
            </a:r>
            <a:r>
              <a:rPr lang="en-US" altLang="zh-CN" dirty="0" smtClean="0"/>
              <a:t>%&gt;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i = 0; %&gt; </a:t>
            </a:r>
          </a:p>
          <a:p>
            <a:pPr marL="0" indent="0">
              <a:buNone/>
            </a:pPr>
            <a:r>
              <a:rPr lang="en-US" altLang="zh-CN" dirty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a, b, c; %&gt; </a:t>
            </a:r>
          </a:p>
          <a:p>
            <a:pPr marL="0" indent="0">
              <a:buNone/>
            </a:pPr>
            <a:r>
              <a:rPr lang="en-US" altLang="zh-CN" dirty="0"/>
              <a:t>&lt;%! Circle a = new Circle(2.0);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元素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&lt;%@ page ... </a:t>
            </a:r>
            <a:r>
              <a:rPr lang="en-US" altLang="zh-CN" dirty="0" smtClean="0"/>
              <a:t>%&gt; </a:t>
            </a:r>
          </a:p>
          <a:p>
            <a:pPr marL="457200" lvl="1" indent="0">
              <a:buNone/>
            </a:pPr>
            <a:r>
              <a:rPr lang="zh-CN" altLang="en-US" dirty="0" smtClean="0"/>
              <a:t>此页面的属性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例如编码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是否是错误对象</a:t>
            </a:r>
            <a:endParaRPr lang="en-US" altLang="zh-CN" dirty="0"/>
          </a:p>
          <a:p>
            <a:r>
              <a:rPr lang="en-US" altLang="zh-CN" dirty="0"/>
              <a:t>&lt;%@ include ... </a:t>
            </a:r>
            <a:r>
              <a:rPr lang="en-US" altLang="zh-CN" dirty="0" smtClean="0"/>
              <a:t>%&gt; </a:t>
            </a:r>
          </a:p>
          <a:p>
            <a:pPr marL="457200" lvl="1" indent="0">
              <a:buNone/>
            </a:pPr>
            <a:r>
              <a:rPr lang="zh-CN" altLang="en-US" dirty="0" smtClean="0"/>
              <a:t>在编译时将另一个页面包括进来</a:t>
            </a:r>
            <a:endParaRPr lang="en-US" altLang="zh-CN" dirty="0" smtClean="0"/>
          </a:p>
          <a:p>
            <a:r>
              <a:rPr lang="en-US" altLang="zh-CN" dirty="0"/>
              <a:t>&lt;%@ </a:t>
            </a:r>
            <a:r>
              <a:rPr lang="en-US" altLang="zh-CN" dirty="0" err="1"/>
              <a:t>taglib</a:t>
            </a:r>
            <a:r>
              <a:rPr lang="en-US" altLang="zh-CN" dirty="0"/>
              <a:t> ... </a:t>
            </a:r>
            <a:r>
              <a:rPr lang="en-US" altLang="zh-CN" dirty="0" smtClean="0"/>
              <a:t>%&gt; </a:t>
            </a:r>
          </a:p>
          <a:p>
            <a:pPr marL="457200" lvl="1" indent="0">
              <a:buNone/>
            </a:pPr>
            <a:r>
              <a:rPr lang="zh-CN" altLang="en-US" dirty="0" smtClean="0"/>
              <a:t>此页面所使用的</a:t>
            </a:r>
            <a:r>
              <a:rPr lang="en-US" altLang="zh-CN" dirty="0" err="1" smtClean="0"/>
              <a:t>taglib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9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错误页面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&lt;%@ page </a:t>
            </a:r>
            <a:r>
              <a:rPr lang="en-US" altLang="zh-CN" sz="2800" dirty="0" err="1"/>
              <a:t>errorPage</a:t>
            </a:r>
            <a:r>
              <a:rPr lang="en-US" altLang="zh-CN" sz="2800" dirty="0"/>
              <a:t> = "</a:t>
            </a:r>
            <a:r>
              <a:rPr lang="en-US" altLang="zh-CN" sz="2800" dirty="0" err="1"/>
              <a:t>showerror.jsp</a:t>
            </a:r>
            <a:r>
              <a:rPr lang="en-US" altLang="zh-CN" sz="2800" dirty="0"/>
              <a:t>" </a:t>
            </a:r>
            <a:r>
              <a:rPr lang="en-US" altLang="zh-CN" sz="2800" dirty="0" smtClean="0"/>
              <a:t>%&gt;</a:t>
            </a:r>
          </a:p>
          <a:p>
            <a:r>
              <a:rPr lang="en-US" altLang="zh-CN" sz="2800" dirty="0"/>
              <a:t>&lt;%@ page </a:t>
            </a:r>
            <a:r>
              <a:rPr lang="en-US" altLang="zh-CN" sz="2800" dirty="0" err="1"/>
              <a:t>isErrorPage</a:t>
            </a:r>
            <a:r>
              <a:rPr lang="en-US" altLang="zh-CN" sz="2800" dirty="0"/>
              <a:t> = "true" %&gt;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96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567</Words>
  <Application>Microsoft Office PowerPoint</Application>
  <PresentationFormat>全屏显示(4:3)</PresentationFormat>
  <Paragraphs>132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1_Office 主题​​</vt:lpstr>
      <vt:lpstr>JSP基础</vt:lpstr>
      <vt:lpstr>JSP的益处</vt:lpstr>
      <vt:lpstr>JSP的生命期</vt:lpstr>
      <vt:lpstr>JSP页面隐含对象</vt:lpstr>
      <vt:lpstr>JSP元素 – 表达式</vt:lpstr>
      <vt:lpstr>JSP元素 - Scriptlet</vt:lpstr>
      <vt:lpstr>JSP元素 – 声明</vt:lpstr>
      <vt:lpstr>JSP元素 – 指令</vt:lpstr>
      <vt:lpstr>错误页面</vt:lpstr>
      <vt:lpstr>JSP元素 – 动作</vt:lpstr>
      <vt:lpstr>EL(表达式语言)</vt:lpstr>
      <vt:lpstr>EL隐含对象</vt:lpstr>
      <vt:lpstr>定制标签</vt:lpstr>
      <vt:lpstr>标签文件</vt:lpstr>
      <vt:lpstr>访问标签的内容</vt:lpstr>
      <vt:lpstr>JSP - Standard Tag Library (JSTL)</vt:lpstr>
      <vt:lpstr>Core Tags</vt:lpstr>
      <vt:lpstr>Formatting Tags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66</cp:revision>
  <dcterms:created xsi:type="dcterms:W3CDTF">2014-12-19T01:13:30Z</dcterms:created>
  <dcterms:modified xsi:type="dcterms:W3CDTF">2017-12-20T06:51:18Z</dcterms:modified>
</cp:coreProperties>
</file>