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8" r:id="rId4"/>
    <p:sldId id="272" r:id="rId5"/>
    <p:sldId id="269" r:id="rId6"/>
    <p:sldId id="27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Model-View-Control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URI</a:t>
            </a:r>
            <a:r>
              <a:rPr lang="zh-CN" altLang="en-US" smtClean="0"/>
              <a:t>到</a:t>
            </a:r>
            <a:r>
              <a:rPr lang="en-US" altLang="zh-CN" smtClean="0"/>
              <a:t>Servlet</a:t>
            </a:r>
            <a:r>
              <a:rPr lang="zh-CN" altLang="en-US" smtClean="0"/>
              <a:t>的映射太繁琐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HttpServlet</a:t>
            </a:r>
            <a:r>
              <a:rPr lang="zh-CN" altLang="en-US" smtClean="0"/>
              <a:t>污染了代码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安全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事务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4784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5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Model – </a:t>
            </a:r>
            <a:r>
              <a:rPr lang="zh-CN" altLang="en-US" smtClean="0"/>
              <a:t>业务逻辑，相对稳定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View – </a:t>
            </a:r>
            <a:r>
              <a:rPr lang="zh-CN" altLang="en-US" smtClean="0"/>
              <a:t>视图，</a:t>
            </a:r>
            <a:r>
              <a:rPr lang="en-US" altLang="zh-CN" smtClean="0"/>
              <a:t>UI</a:t>
            </a:r>
            <a:r>
              <a:rPr lang="zh-CN" altLang="en-US" smtClean="0"/>
              <a:t>，易变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Controller – </a:t>
            </a:r>
            <a:r>
              <a:rPr lang="zh-CN" altLang="en-US" smtClean="0"/>
              <a:t>控制流程，易变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Model-View-Control(MVC)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800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47</Words>
  <Application>Microsoft Office PowerPoint</Application>
  <PresentationFormat>全屏显示(4:3)</PresentationFormat>
  <Paragraphs>14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1_Office 主题​​</vt:lpstr>
      <vt:lpstr>Model-View-Control（MVC）</vt:lpstr>
      <vt:lpstr>MVC</vt:lpstr>
      <vt:lpstr>DispatchServlet &amp; MVC</vt:lpstr>
      <vt:lpstr>Model-View-Control</vt:lpstr>
      <vt:lpstr>Model-View-Control(MVC)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64</cp:revision>
  <dcterms:created xsi:type="dcterms:W3CDTF">2014-12-19T01:13:30Z</dcterms:created>
  <dcterms:modified xsi:type="dcterms:W3CDTF">2017-12-21T02:07:49Z</dcterms:modified>
</cp:coreProperties>
</file>