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62" r:id="rId4"/>
    <p:sldId id="272" r:id="rId5"/>
    <p:sldId id="273" r:id="rId6"/>
    <p:sldId id="274" r:id="rId7"/>
    <p:sldId id="275" r:id="rId8"/>
    <p:sldId id="276" r:id="rId9"/>
    <p:sldId id="263" r:id="rId10"/>
    <p:sldId id="265" r:id="rId11"/>
    <p:sldId id="266" r:id="rId12"/>
    <p:sldId id="267" r:id="rId13"/>
    <p:sldId id="268" r:id="rId14"/>
    <p:sldId id="269" r:id="rId15"/>
    <p:sldId id="277" r:id="rId16"/>
    <p:sldId id="270" r:id="rId17"/>
    <p:sldId id="264" r:id="rId18"/>
    <p:sldId id="278" r:id="rId19"/>
    <p:sldId id="26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C2C6"/>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B015B-B7FF-4093-8E19-9AD7339689D2}" type="datetimeFigureOut">
              <a:rPr lang="zh-CN" altLang="en-US" smtClean="0"/>
              <a:t>2017/12/21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0D3853-8341-4EF7-88B0-7903E13D8E54}" type="slidenum">
              <a:rPr lang="zh-CN" altLang="en-US" smtClean="0"/>
              <a:t>‹#›</a:t>
            </a:fld>
            <a:endParaRPr lang="zh-CN" altLang="en-US"/>
          </a:p>
        </p:txBody>
      </p:sp>
    </p:spTree>
    <p:extLst>
      <p:ext uri="{BB962C8B-B14F-4D97-AF65-F5344CB8AC3E}">
        <p14:creationId xmlns:p14="http://schemas.microsoft.com/office/powerpoint/2010/main" val="36050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96901A81-0F01-4EEE-B1B8-8AAFCC661EC4}"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6" name="平行四边形 1"/>
          <p:cNvSpPr/>
          <p:nvPr userDrawn="1"/>
        </p:nvSpPr>
        <p:spPr>
          <a:xfrm rot="1581817" flipV="1">
            <a:off x="5056993" y="5919452"/>
            <a:ext cx="2852284" cy="1138804"/>
          </a:xfrm>
          <a:custGeom>
            <a:avLst/>
            <a:gdLst/>
            <a:ahLst/>
            <a:cxnLst/>
            <a:rect l="l" t="t" r="r" b="b"/>
            <a:pathLst>
              <a:path w="2852284" h="1138804">
                <a:moveTo>
                  <a:pt x="0" y="1138804"/>
                </a:moveTo>
                <a:lnTo>
                  <a:pt x="2716947" y="1138804"/>
                </a:lnTo>
                <a:lnTo>
                  <a:pt x="2852284" y="864220"/>
                </a:lnTo>
                <a:lnTo>
                  <a:pt x="1108544" y="0"/>
                </a:lnTo>
                <a:lnTo>
                  <a:pt x="561294" y="0"/>
                </a:lnTo>
                <a:close/>
              </a:path>
            </a:pathLst>
          </a:custGeom>
          <a:gradFill flip="none" rotWithShape="1">
            <a:gsLst>
              <a:gs pos="1000">
                <a:srgbClr val="0070C0"/>
              </a:gs>
              <a:gs pos="75000">
                <a:srgbClr val="00206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平行四边形 2"/>
          <p:cNvSpPr/>
          <p:nvPr userDrawn="1"/>
        </p:nvSpPr>
        <p:spPr>
          <a:xfrm rot="16200000">
            <a:off x="3846941" y="5243426"/>
            <a:ext cx="2090344" cy="1138804"/>
          </a:xfrm>
          <a:custGeom>
            <a:avLst/>
            <a:gdLst/>
            <a:ahLst/>
            <a:cxnLst/>
            <a:rect l="l" t="t" r="r" b="b"/>
            <a:pathLst>
              <a:path w="2090344" h="1138804">
                <a:moveTo>
                  <a:pt x="2090344" y="0"/>
                </a:moveTo>
                <a:lnTo>
                  <a:pt x="1509964" y="1138804"/>
                </a:lnTo>
                <a:lnTo>
                  <a:pt x="0" y="1138804"/>
                </a:lnTo>
                <a:lnTo>
                  <a:pt x="0" y="0"/>
                </a:lnTo>
                <a:close/>
              </a:path>
            </a:pathLst>
          </a:cu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直角三角形 6"/>
          <p:cNvSpPr/>
          <p:nvPr userDrawn="1"/>
        </p:nvSpPr>
        <p:spPr>
          <a:xfrm>
            <a:off x="-1" y="4727200"/>
            <a:ext cx="4051739" cy="2130800"/>
          </a:xfrm>
          <a:custGeom>
            <a:avLst/>
            <a:gdLst/>
            <a:ahLst/>
            <a:cxnLst/>
            <a:rect l="l" t="t" r="r" b="b"/>
            <a:pathLst>
              <a:path w="4051739" h="2130800">
                <a:moveTo>
                  <a:pt x="0" y="0"/>
                </a:moveTo>
                <a:lnTo>
                  <a:pt x="4051739" y="2130800"/>
                </a:lnTo>
                <a:lnTo>
                  <a:pt x="0" y="2130800"/>
                </a:lnTo>
                <a:close/>
              </a:path>
            </a:pathLst>
          </a:custGeom>
          <a:gradFill flip="none" rotWithShape="1">
            <a:gsLst>
              <a:gs pos="40000">
                <a:srgbClr val="00B0F0">
                  <a:alpha val="42000"/>
                </a:srgbClr>
              </a:gs>
              <a:gs pos="81000">
                <a:srgbClr val="00B0F0">
                  <a:alpha val="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2"/>
          <p:cNvSpPr/>
          <p:nvPr userDrawn="1"/>
        </p:nvSpPr>
        <p:spPr>
          <a:xfrm rot="5400000">
            <a:off x="-354699" y="2914634"/>
            <a:ext cx="2572213" cy="1862819"/>
          </a:xfrm>
          <a:custGeom>
            <a:avLst/>
            <a:gdLst/>
            <a:ahLst/>
            <a:cxnLst/>
            <a:rect l="l" t="t" r="r" b="b"/>
            <a:pathLst>
              <a:path w="2572213" h="1862819">
                <a:moveTo>
                  <a:pt x="0" y="1105549"/>
                </a:moveTo>
                <a:lnTo>
                  <a:pt x="552753" y="0"/>
                </a:lnTo>
                <a:lnTo>
                  <a:pt x="2019460" y="0"/>
                </a:lnTo>
                <a:lnTo>
                  <a:pt x="2572213" y="1105549"/>
                </a:lnTo>
                <a:lnTo>
                  <a:pt x="2193593" y="1862819"/>
                </a:lnTo>
                <a:lnTo>
                  <a:pt x="378620" y="1862819"/>
                </a:lnTo>
                <a:close/>
              </a:path>
            </a:pathLst>
          </a:custGeom>
          <a:gradFill flip="none" rotWithShape="1">
            <a:gsLst>
              <a:gs pos="0">
                <a:srgbClr val="FFC000"/>
              </a:gs>
              <a:gs pos="88000">
                <a:srgbClr val="FFC000">
                  <a:alpha val="0"/>
                </a:srgbClr>
              </a:gs>
            </a:gsLst>
            <a:lin ang="7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1"/>
          <p:cNvSpPr/>
          <p:nvPr userDrawn="1"/>
        </p:nvSpPr>
        <p:spPr>
          <a:xfrm rot="5400000" flipV="1">
            <a:off x="-585228" y="1925616"/>
            <a:ext cx="1786757" cy="616301"/>
          </a:xfrm>
          <a:custGeom>
            <a:avLst/>
            <a:gdLst/>
            <a:ahLst/>
            <a:cxnLst/>
            <a:rect l="l" t="t" r="r" b="b"/>
            <a:pathLst>
              <a:path w="1786757" h="616301">
                <a:moveTo>
                  <a:pt x="0" y="616301"/>
                </a:moveTo>
                <a:lnTo>
                  <a:pt x="1472665" y="616301"/>
                </a:lnTo>
                <a:lnTo>
                  <a:pt x="1786757" y="0"/>
                </a:lnTo>
                <a:lnTo>
                  <a:pt x="314092" y="0"/>
                </a:lnTo>
                <a:close/>
              </a:path>
            </a:pathLst>
          </a:custGeom>
          <a:gradFill flip="none" rotWithShape="1">
            <a:gsLst>
              <a:gs pos="0">
                <a:srgbClr val="D18009"/>
              </a:gs>
              <a:gs pos="100000">
                <a:srgbClr val="D18009">
                  <a:alpha val="0"/>
                </a:srgbClr>
              </a:gs>
            </a:gsLst>
            <a:path path="circle">
              <a:fillToRect l="100000" b="100000"/>
            </a:path>
            <a:tileRect t="-100000" r="-100000"/>
          </a:gradFill>
          <a:ln>
            <a:noFill/>
          </a:ln>
          <a:effectLst>
            <a:outerShdw blurRad="50800" dist="635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userDrawn="1"/>
        </p:nvSpPr>
        <p:spPr>
          <a:xfrm rot="5400000">
            <a:off x="586892" y="1372539"/>
            <a:ext cx="1253954" cy="1189648"/>
          </a:xfrm>
          <a:prstGeom prst="triangle">
            <a:avLst/>
          </a:prstGeom>
          <a:solidFill>
            <a:schemeClr val="tx2">
              <a:lumMod val="75000"/>
            </a:schemeClr>
          </a:solidFill>
          <a:ln>
            <a:noFill/>
          </a:ln>
          <a:effectLst>
            <a:outerShdw blurRad="50800" dist="889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userDrawn="1"/>
        </p:nvSpPr>
        <p:spPr>
          <a:xfrm rot="16200000">
            <a:off x="658016" y="1999516"/>
            <a:ext cx="1253954" cy="1189648"/>
          </a:xfrm>
          <a:prstGeom prst="triangle">
            <a:avLst/>
          </a:prstGeom>
          <a:solidFill>
            <a:schemeClr val="tx2">
              <a:lumMod val="50000"/>
            </a:schemeClr>
          </a:solidFill>
          <a:ln>
            <a:noFill/>
          </a:ln>
          <a:effectLst>
            <a:outerShdw dist="635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userDrawn="1"/>
        </p:nvSpPr>
        <p:spPr>
          <a:xfrm flipH="1" flipV="1">
            <a:off x="619045" y="-4"/>
            <a:ext cx="8524950" cy="4781427"/>
          </a:xfrm>
          <a:prstGeom prst="rtTriangle">
            <a:avLst/>
          </a:prstGeom>
          <a:gradFill>
            <a:gsLst>
              <a:gs pos="0">
                <a:schemeClr val="tx2">
                  <a:lumMod val="50000"/>
                </a:schemeClr>
              </a:gs>
              <a:gs pos="100000">
                <a:srgbClr val="00206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userDrawn="1"/>
        </p:nvSpPr>
        <p:spPr>
          <a:xfrm rot="5400000">
            <a:off x="1838761" y="745563"/>
            <a:ext cx="1253954" cy="1189648"/>
          </a:xfrm>
          <a:prstGeom prst="triangle">
            <a:avLst/>
          </a:prstGeom>
          <a:gradFill>
            <a:gsLst>
              <a:gs pos="0">
                <a:srgbClr val="29C9CD"/>
              </a:gs>
              <a:gs pos="100000">
                <a:srgbClr val="002060">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userDrawn="1"/>
        </p:nvSpPr>
        <p:spPr>
          <a:xfrm rot="5400000" flipH="1">
            <a:off x="3085134" y="5409627"/>
            <a:ext cx="1286106" cy="1221801"/>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userDrawn="1"/>
        </p:nvCxnSpPr>
        <p:spPr>
          <a:xfrm flipH="1">
            <a:off x="-3" y="3225338"/>
            <a:ext cx="1867596" cy="99575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6724" y="4558352"/>
            <a:ext cx="1876668" cy="95888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flipH="1">
            <a:off x="2699792" y="5349922"/>
            <a:ext cx="2772961" cy="150807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a:off x="3851" y="2233766"/>
            <a:ext cx="1879540" cy="100075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a:off x="0" y="3501008"/>
            <a:ext cx="2490952" cy="130747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userDrawn="1"/>
        </p:nvSpPr>
        <p:spPr>
          <a:xfrm rot="16200000">
            <a:off x="1852443" y="5420518"/>
            <a:ext cx="1286106" cy="1221801"/>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userDrawn="1"/>
        </p:nvSpPr>
        <p:spPr>
          <a:xfrm rot="16200000">
            <a:off x="641020" y="745563"/>
            <a:ext cx="1253954" cy="1189648"/>
          </a:xfrm>
          <a:prstGeom prst="triangle">
            <a:avLst/>
          </a:prstGeom>
          <a:gradFill>
            <a:gsLst>
              <a:gs pos="0">
                <a:srgbClr val="1D8C8F"/>
              </a:gs>
              <a:gs pos="100000">
                <a:srgbClr val="002060">
                  <a:alpha val="0"/>
                </a:srgbClr>
              </a:gs>
            </a:gsLst>
            <a:lin ang="84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userDrawn="1"/>
        </p:nvCxnSpPr>
        <p:spPr>
          <a:xfrm>
            <a:off x="2135280" y="1988840"/>
            <a:ext cx="66131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等腰三角形 52"/>
          <p:cNvSpPr/>
          <p:nvPr userDrawn="1"/>
        </p:nvSpPr>
        <p:spPr>
          <a:xfrm rot="5400000">
            <a:off x="598012" y="67486"/>
            <a:ext cx="1324623" cy="1189648"/>
          </a:xfrm>
          <a:prstGeom prst="triangle">
            <a:avLst/>
          </a:prstGeom>
          <a:gradFill flip="none" rotWithShape="1">
            <a:gsLst>
              <a:gs pos="0">
                <a:srgbClr val="D18009"/>
              </a:gs>
              <a:gs pos="100000">
                <a:srgbClr val="D18009">
                  <a:alpha val="0"/>
                </a:srgbClr>
              </a:gs>
            </a:gsLst>
            <a:path path="circle">
              <a:fillToRect l="100000" b="100000"/>
            </a:path>
            <a:tileRect t="-100000" r="-100000"/>
          </a:gra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userDrawn="1"/>
        </p:nvSpPr>
        <p:spPr>
          <a:xfrm rot="5400000" flipV="1">
            <a:off x="229677" y="5039746"/>
            <a:ext cx="2160000" cy="1116000"/>
          </a:xfrm>
          <a:prstGeom prst="parallelogram">
            <a:avLst>
              <a:gd name="adj" fmla="val 53283"/>
            </a:avLst>
          </a:prstGeom>
          <a:gradFill>
            <a:gsLst>
              <a:gs pos="0">
                <a:srgbClr val="F0930A"/>
              </a:gs>
              <a:gs pos="100000">
                <a:srgbClr val="F0930A">
                  <a:alpha val="23000"/>
                </a:srgbClr>
              </a:gs>
            </a:gsLst>
            <a:lin ang="6000000" scaled="0"/>
          </a:gradFill>
          <a:ln>
            <a:noFill/>
          </a:ln>
          <a:effectLst>
            <a:innerShdw blurRad="38100" dist="139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userDrawn="1"/>
        </p:nvCxnSpPr>
        <p:spPr>
          <a:xfrm>
            <a:off x="0" y="4767655"/>
            <a:ext cx="1978925" cy="97805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userDrawn="1"/>
        </p:nvCxnSpPr>
        <p:spPr>
          <a:xfrm>
            <a:off x="2135280" y="3972996"/>
            <a:ext cx="66131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矩形 57"/>
          <p:cNvSpPr/>
          <p:nvPr userDrawn="1"/>
        </p:nvSpPr>
        <p:spPr>
          <a:xfrm>
            <a:off x="6732240" y="19797"/>
            <a:ext cx="2064028" cy="1912248"/>
          </a:xfrm>
          <a:prstGeom prst="rect">
            <a:avLst/>
          </a:prstGeom>
          <a:blipFill dpi="0" rotWithShape="1">
            <a:blip r:embed="rId2" cstate="print">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等腰三角形 17"/>
          <p:cNvSpPr/>
          <p:nvPr userDrawn="1"/>
        </p:nvSpPr>
        <p:spPr>
          <a:xfrm rot="16200000">
            <a:off x="3280496" y="5813360"/>
            <a:ext cx="859249" cy="1230027"/>
          </a:xfrm>
          <a:custGeom>
            <a:avLst/>
            <a:gdLst/>
            <a:ahLst/>
            <a:cxnLst/>
            <a:rect l="l" t="t" r="r" b="b"/>
            <a:pathLst>
              <a:path w="859249" h="1230027">
                <a:moveTo>
                  <a:pt x="859249" y="1230027"/>
                </a:moveTo>
                <a:lnTo>
                  <a:pt x="0" y="1230027"/>
                </a:lnTo>
                <a:lnTo>
                  <a:pt x="0" y="347168"/>
                </a:lnTo>
                <a:lnTo>
                  <a:pt x="189135" y="0"/>
                </a:lnTo>
                <a:close/>
              </a:path>
            </a:pathLst>
          </a:custGeom>
          <a:gradFill>
            <a:gsLst>
              <a:gs pos="0">
                <a:srgbClr val="00B0F0"/>
              </a:gs>
              <a:gs pos="100000">
                <a:srgbClr val="002060">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24"/>
          <p:cNvSpPr/>
          <p:nvPr userDrawn="1"/>
        </p:nvSpPr>
        <p:spPr>
          <a:xfrm rot="5400000">
            <a:off x="4468222" y="5833550"/>
            <a:ext cx="859250" cy="1189648"/>
          </a:xfrm>
          <a:custGeom>
            <a:avLst/>
            <a:gdLst/>
            <a:ahLst/>
            <a:cxnLst/>
            <a:rect l="l" t="t" r="r" b="b"/>
            <a:pathLst>
              <a:path w="859250" h="1189648">
                <a:moveTo>
                  <a:pt x="0" y="1189648"/>
                </a:moveTo>
                <a:lnTo>
                  <a:pt x="626977" y="0"/>
                </a:lnTo>
                <a:lnTo>
                  <a:pt x="859250" y="440723"/>
                </a:lnTo>
                <a:lnTo>
                  <a:pt x="859250" y="1189648"/>
                </a:lnTo>
                <a:close/>
              </a:path>
            </a:pathLst>
          </a:cu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25"/>
          <p:cNvSpPr/>
          <p:nvPr userDrawn="1"/>
        </p:nvSpPr>
        <p:spPr>
          <a:xfrm rot="16200000">
            <a:off x="7460315" y="6433102"/>
            <a:ext cx="293291" cy="556501"/>
          </a:xfrm>
          <a:custGeom>
            <a:avLst/>
            <a:gdLst/>
            <a:ahLst/>
            <a:cxnLst/>
            <a:rect l="l" t="t" r="r" b="b"/>
            <a:pathLst>
              <a:path w="293291" h="556501">
                <a:moveTo>
                  <a:pt x="293291" y="556501"/>
                </a:moveTo>
                <a:lnTo>
                  <a:pt x="0" y="556501"/>
                </a:lnTo>
                <a:lnTo>
                  <a:pt x="0" y="0"/>
                </a:lnTo>
                <a:close/>
              </a:path>
            </a:pathLst>
          </a:custGeom>
          <a:gradFill flip="none" rotWithShape="1">
            <a:gsLst>
              <a:gs pos="0">
                <a:srgbClr val="29C9CD"/>
              </a:gs>
              <a:gs pos="100000">
                <a:srgbClr val="002060">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453986" y="2257054"/>
            <a:ext cx="7772400" cy="1470025"/>
          </a:xfrm>
        </p:spPr>
        <p:txBody>
          <a:bodyPr>
            <a:normAutofit/>
          </a:bodyPr>
          <a:lstStyle>
            <a:lvl1pPr>
              <a:defRPr sz="4000" b="1">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sp>
        <p:nvSpPr>
          <p:cNvPr id="57" name="副标题 2"/>
          <p:cNvSpPr>
            <a:spLocks noGrp="1"/>
          </p:cNvSpPr>
          <p:nvPr>
            <p:ph type="subTitle" idx="1" hasCustomPrompt="1"/>
          </p:nvPr>
        </p:nvSpPr>
        <p:spPr>
          <a:xfrm>
            <a:off x="2241472" y="4173873"/>
            <a:ext cx="6400800" cy="508723"/>
          </a:xfrm>
        </p:spPr>
        <p:txBody>
          <a:bodyPr>
            <a:norm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单击此处编辑作者样式</a:t>
            </a:r>
            <a:endParaRPr lang="zh-CN" altLang="en-US" dirty="0"/>
          </a:p>
        </p:txBody>
      </p:sp>
      <p:grpSp>
        <p:nvGrpSpPr>
          <p:cNvPr id="19" name="组合 18"/>
          <p:cNvGrpSpPr/>
          <p:nvPr userDrawn="1"/>
        </p:nvGrpSpPr>
        <p:grpSpPr>
          <a:xfrm rot="1620000">
            <a:off x="5117183" y="5491227"/>
            <a:ext cx="3044782" cy="329345"/>
            <a:chOff x="1836738" y="722313"/>
            <a:chExt cx="5092701" cy="550862"/>
          </a:xfrm>
          <a:solidFill>
            <a:srgbClr val="00B0F0"/>
          </a:solidFill>
        </p:grpSpPr>
        <p:sp>
          <p:nvSpPr>
            <p:cNvPr id="8"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60200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37395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3" name="平行四边形 1"/>
          <p:cNvSpPr/>
          <p:nvPr userDrawn="1"/>
        </p:nvSpPr>
        <p:spPr>
          <a:xfrm rot="1581817" flipV="1">
            <a:off x="5056993" y="5919452"/>
            <a:ext cx="2852284" cy="1138804"/>
          </a:xfrm>
          <a:custGeom>
            <a:avLst/>
            <a:gdLst/>
            <a:ahLst/>
            <a:cxnLst/>
            <a:rect l="l" t="t" r="r" b="b"/>
            <a:pathLst>
              <a:path w="2852284" h="1138804">
                <a:moveTo>
                  <a:pt x="0" y="1138804"/>
                </a:moveTo>
                <a:lnTo>
                  <a:pt x="2716947" y="1138804"/>
                </a:lnTo>
                <a:lnTo>
                  <a:pt x="2852284" y="864220"/>
                </a:lnTo>
                <a:lnTo>
                  <a:pt x="1108544" y="0"/>
                </a:lnTo>
                <a:lnTo>
                  <a:pt x="561294" y="0"/>
                </a:lnTo>
                <a:close/>
              </a:path>
            </a:pathLst>
          </a:custGeom>
          <a:gradFill flip="none" rotWithShape="1">
            <a:gsLst>
              <a:gs pos="1000">
                <a:srgbClr val="0070C0"/>
              </a:gs>
              <a:gs pos="75000">
                <a:srgbClr val="00206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平行四边形 2"/>
          <p:cNvSpPr/>
          <p:nvPr userDrawn="1"/>
        </p:nvSpPr>
        <p:spPr>
          <a:xfrm rot="16200000">
            <a:off x="3846941" y="5243426"/>
            <a:ext cx="2090344" cy="1138804"/>
          </a:xfrm>
          <a:custGeom>
            <a:avLst/>
            <a:gdLst/>
            <a:ahLst/>
            <a:cxnLst/>
            <a:rect l="l" t="t" r="r" b="b"/>
            <a:pathLst>
              <a:path w="2090344" h="1138804">
                <a:moveTo>
                  <a:pt x="2090344" y="0"/>
                </a:moveTo>
                <a:lnTo>
                  <a:pt x="1509964" y="1138804"/>
                </a:lnTo>
                <a:lnTo>
                  <a:pt x="0" y="1138804"/>
                </a:lnTo>
                <a:lnTo>
                  <a:pt x="0" y="0"/>
                </a:lnTo>
                <a:close/>
              </a:path>
            </a:pathLst>
          </a:cu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直角三角形 6"/>
          <p:cNvSpPr/>
          <p:nvPr userDrawn="1"/>
        </p:nvSpPr>
        <p:spPr>
          <a:xfrm>
            <a:off x="-1" y="4727200"/>
            <a:ext cx="4051739" cy="2130800"/>
          </a:xfrm>
          <a:custGeom>
            <a:avLst/>
            <a:gdLst/>
            <a:ahLst/>
            <a:cxnLst/>
            <a:rect l="l" t="t" r="r" b="b"/>
            <a:pathLst>
              <a:path w="4051739" h="2130800">
                <a:moveTo>
                  <a:pt x="0" y="0"/>
                </a:moveTo>
                <a:lnTo>
                  <a:pt x="4051739" y="2130800"/>
                </a:lnTo>
                <a:lnTo>
                  <a:pt x="0" y="2130800"/>
                </a:lnTo>
                <a:close/>
              </a:path>
            </a:pathLst>
          </a:custGeom>
          <a:gradFill flip="none" rotWithShape="1">
            <a:gsLst>
              <a:gs pos="40000">
                <a:srgbClr val="00B0F0">
                  <a:alpha val="42000"/>
                </a:srgbClr>
              </a:gs>
              <a:gs pos="81000">
                <a:srgbClr val="00B0F0">
                  <a:alpha val="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2"/>
          <p:cNvSpPr/>
          <p:nvPr userDrawn="1"/>
        </p:nvSpPr>
        <p:spPr>
          <a:xfrm rot="5400000">
            <a:off x="-354699" y="2914634"/>
            <a:ext cx="2572213" cy="1862819"/>
          </a:xfrm>
          <a:custGeom>
            <a:avLst/>
            <a:gdLst/>
            <a:ahLst/>
            <a:cxnLst/>
            <a:rect l="l" t="t" r="r" b="b"/>
            <a:pathLst>
              <a:path w="2572213" h="1862819">
                <a:moveTo>
                  <a:pt x="0" y="1105549"/>
                </a:moveTo>
                <a:lnTo>
                  <a:pt x="552753" y="0"/>
                </a:lnTo>
                <a:lnTo>
                  <a:pt x="2019460" y="0"/>
                </a:lnTo>
                <a:lnTo>
                  <a:pt x="2572213" y="1105549"/>
                </a:lnTo>
                <a:lnTo>
                  <a:pt x="2193593" y="1862819"/>
                </a:lnTo>
                <a:lnTo>
                  <a:pt x="378620" y="1862819"/>
                </a:lnTo>
                <a:close/>
              </a:path>
            </a:pathLst>
          </a:custGeom>
          <a:gradFill flip="none" rotWithShape="1">
            <a:gsLst>
              <a:gs pos="0">
                <a:srgbClr val="FFC000"/>
              </a:gs>
              <a:gs pos="88000">
                <a:srgbClr val="FFC000">
                  <a:alpha val="0"/>
                </a:srgbClr>
              </a:gs>
            </a:gsLst>
            <a:lin ang="7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1"/>
          <p:cNvSpPr/>
          <p:nvPr userDrawn="1"/>
        </p:nvSpPr>
        <p:spPr>
          <a:xfrm rot="5400000" flipV="1">
            <a:off x="-585228" y="1925616"/>
            <a:ext cx="1786757" cy="616301"/>
          </a:xfrm>
          <a:custGeom>
            <a:avLst/>
            <a:gdLst/>
            <a:ahLst/>
            <a:cxnLst/>
            <a:rect l="l" t="t" r="r" b="b"/>
            <a:pathLst>
              <a:path w="1786757" h="616301">
                <a:moveTo>
                  <a:pt x="0" y="616301"/>
                </a:moveTo>
                <a:lnTo>
                  <a:pt x="1472665" y="616301"/>
                </a:lnTo>
                <a:lnTo>
                  <a:pt x="1786757" y="0"/>
                </a:lnTo>
                <a:lnTo>
                  <a:pt x="314092" y="0"/>
                </a:lnTo>
                <a:close/>
              </a:path>
            </a:pathLst>
          </a:custGeom>
          <a:gradFill flip="none" rotWithShape="1">
            <a:gsLst>
              <a:gs pos="0">
                <a:srgbClr val="D18009"/>
              </a:gs>
              <a:gs pos="100000">
                <a:srgbClr val="D18009">
                  <a:alpha val="0"/>
                </a:srgbClr>
              </a:gs>
            </a:gsLst>
            <a:path path="circle">
              <a:fillToRect l="100000" b="100000"/>
            </a:path>
            <a:tileRect t="-100000" r="-100000"/>
          </a:gradFill>
          <a:ln>
            <a:noFill/>
          </a:ln>
          <a:effectLst>
            <a:outerShdw blurRad="50800" dist="635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userDrawn="1"/>
        </p:nvSpPr>
        <p:spPr>
          <a:xfrm rot="5400000">
            <a:off x="586892" y="1372539"/>
            <a:ext cx="1253954" cy="1189648"/>
          </a:xfrm>
          <a:prstGeom prst="triangle">
            <a:avLst/>
          </a:prstGeom>
          <a:solidFill>
            <a:schemeClr val="tx2">
              <a:lumMod val="75000"/>
            </a:schemeClr>
          </a:solidFill>
          <a:ln>
            <a:noFill/>
          </a:ln>
          <a:effectLst>
            <a:outerShdw blurRad="50800" dist="889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userDrawn="1"/>
        </p:nvSpPr>
        <p:spPr>
          <a:xfrm rot="16200000">
            <a:off x="658016" y="1999516"/>
            <a:ext cx="1253954" cy="1189648"/>
          </a:xfrm>
          <a:prstGeom prst="triangle">
            <a:avLst/>
          </a:prstGeom>
          <a:solidFill>
            <a:schemeClr val="tx2">
              <a:lumMod val="50000"/>
            </a:schemeClr>
          </a:solidFill>
          <a:ln>
            <a:noFill/>
          </a:ln>
          <a:effectLst>
            <a:outerShdw dist="635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userDrawn="1"/>
        </p:nvSpPr>
        <p:spPr>
          <a:xfrm flipH="1" flipV="1">
            <a:off x="619045" y="-4"/>
            <a:ext cx="8524950" cy="4781427"/>
          </a:xfrm>
          <a:prstGeom prst="rtTriangle">
            <a:avLst/>
          </a:prstGeom>
          <a:gradFill>
            <a:gsLst>
              <a:gs pos="0">
                <a:schemeClr val="tx2">
                  <a:lumMod val="50000"/>
                </a:schemeClr>
              </a:gs>
              <a:gs pos="100000">
                <a:srgbClr val="00206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userDrawn="1"/>
        </p:nvSpPr>
        <p:spPr>
          <a:xfrm rot="5400000">
            <a:off x="1838761" y="745563"/>
            <a:ext cx="1253954" cy="1189648"/>
          </a:xfrm>
          <a:prstGeom prst="triangle">
            <a:avLst/>
          </a:prstGeom>
          <a:gradFill>
            <a:gsLst>
              <a:gs pos="0">
                <a:srgbClr val="29C9CD"/>
              </a:gs>
              <a:gs pos="100000">
                <a:srgbClr val="002060">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userDrawn="1"/>
        </p:nvSpPr>
        <p:spPr>
          <a:xfrm rot="5400000" flipH="1">
            <a:off x="3085134" y="5409627"/>
            <a:ext cx="1286106" cy="1221801"/>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userDrawn="1"/>
        </p:nvCxnSpPr>
        <p:spPr>
          <a:xfrm flipH="1">
            <a:off x="-3" y="3225338"/>
            <a:ext cx="1867596" cy="99575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flipH="1">
            <a:off x="6724" y="4558352"/>
            <a:ext cx="1876668" cy="95888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flipH="1">
            <a:off x="2699792" y="5349922"/>
            <a:ext cx="2772961" cy="150807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a:off x="3851" y="2233766"/>
            <a:ext cx="1879540" cy="100075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a:off x="0" y="3501008"/>
            <a:ext cx="2490952" cy="130747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48" name="等腰三角形 47"/>
          <p:cNvSpPr/>
          <p:nvPr userDrawn="1"/>
        </p:nvSpPr>
        <p:spPr>
          <a:xfrm rot="16200000">
            <a:off x="1852443" y="5420518"/>
            <a:ext cx="1286106" cy="1221801"/>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userDrawn="1"/>
        </p:nvSpPr>
        <p:spPr>
          <a:xfrm rot="16200000">
            <a:off x="641020" y="745563"/>
            <a:ext cx="1253954" cy="1189648"/>
          </a:xfrm>
          <a:prstGeom prst="triangle">
            <a:avLst/>
          </a:prstGeom>
          <a:gradFill>
            <a:gsLst>
              <a:gs pos="0">
                <a:srgbClr val="1D8C8F"/>
              </a:gs>
              <a:gs pos="100000">
                <a:srgbClr val="002060">
                  <a:alpha val="0"/>
                </a:srgbClr>
              </a:gs>
            </a:gsLst>
            <a:lin ang="84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userDrawn="1"/>
        </p:nvCxnSpPr>
        <p:spPr>
          <a:xfrm>
            <a:off x="2135280" y="1988840"/>
            <a:ext cx="66131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等腰三角形 50"/>
          <p:cNvSpPr/>
          <p:nvPr userDrawn="1"/>
        </p:nvSpPr>
        <p:spPr>
          <a:xfrm rot="5400000">
            <a:off x="598012" y="67486"/>
            <a:ext cx="1324623" cy="1189648"/>
          </a:xfrm>
          <a:prstGeom prst="triangle">
            <a:avLst/>
          </a:prstGeom>
          <a:gradFill flip="none" rotWithShape="1">
            <a:gsLst>
              <a:gs pos="0">
                <a:srgbClr val="D18009"/>
              </a:gs>
              <a:gs pos="100000">
                <a:srgbClr val="D18009">
                  <a:alpha val="0"/>
                </a:srgbClr>
              </a:gs>
            </a:gsLst>
            <a:path path="circle">
              <a:fillToRect l="100000" b="100000"/>
            </a:path>
            <a:tileRect t="-100000" r="-100000"/>
          </a:gra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p:cNvSpPr/>
          <p:nvPr userDrawn="1"/>
        </p:nvSpPr>
        <p:spPr>
          <a:xfrm rot="5400000" flipV="1">
            <a:off x="229677" y="5039746"/>
            <a:ext cx="2160000" cy="1116000"/>
          </a:xfrm>
          <a:prstGeom prst="parallelogram">
            <a:avLst>
              <a:gd name="adj" fmla="val 53283"/>
            </a:avLst>
          </a:prstGeom>
          <a:gradFill>
            <a:gsLst>
              <a:gs pos="0">
                <a:srgbClr val="F0930A"/>
              </a:gs>
              <a:gs pos="100000">
                <a:srgbClr val="F0930A">
                  <a:alpha val="23000"/>
                </a:srgbClr>
              </a:gs>
            </a:gsLst>
            <a:lin ang="6000000" scaled="0"/>
          </a:gradFill>
          <a:ln>
            <a:noFill/>
          </a:ln>
          <a:effectLst>
            <a:innerShdw blurRad="38100" dist="139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userDrawn="1"/>
        </p:nvCxnSpPr>
        <p:spPr>
          <a:xfrm>
            <a:off x="0" y="4767655"/>
            <a:ext cx="1978925" cy="97805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2135280" y="3972996"/>
            <a:ext cx="66131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矩形 54"/>
          <p:cNvSpPr/>
          <p:nvPr userDrawn="1"/>
        </p:nvSpPr>
        <p:spPr>
          <a:xfrm>
            <a:off x="6732240" y="19797"/>
            <a:ext cx="2064028" cy="1912248"/>
          </a:xfrm>
          <a:prstGeom prst="rect">
            <a:avLst/>
          </a:prstGeom>
          <a:blipFill dpi="0" rotWithShape="1">
            <a:blip r:embed="rId2" cstate="print">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等腰三角形 17"/>
          <p:cNvSpPr/>
          <p:nvPr userDrawn="1"/>
        </p:nvSpPr>
        <p:spPr>
          <a:xfrm rot="16200000">
            <a:off x="3280496" y="5813360"/>
            <a:ext cx="859249" cy="1230027"/>
          </a:xfrm>
          <a:custGeom>
            <a:avLst/>
            <a:gdLst/>
            <a:ahLst/>
            <a:cxnLst/>
            <a:rect l="l" t="t" r="r" b="b"/>
            <a:pathLst>
              <a:path w="859249" h="1230027">
                <a:moveTo>
                  <a:pt x="859249" y="1230027"/>
                </a:moveTo>
                <a:lnTo>
                  <a:pt x="0" y="1230027"/>
                </a:lnTo>
                <a:lnTo>
                  <a:pt x="0" y="347168"/>
                </a:lnTo>
                <a:lnTo>
                  <a:pt x="189135" y="0"/>
                </a:lnTo>
                <a:close/>
              </a:path>
            </a:pathLst>
          </a:custGeom>
          <a:gradFill>
            <a:gsLst>
              <a:gs pos="0">
                <a:srgbClr val="00B0F0"/>
              </a:gs>
              <a:gs pos="100000">
                <a:srgbClr val="002060">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24"/>
          <p:cNvSpPr/>
          <p:nvPr userDrawn="1"/>
        </p:nvSpPr>
        <p:spPr>
          <a:xfrm rot="5400000">
            <a:off x="4468222" y="5833550"/>
            <a:ext cx="859250" cy="1189648"/>
          </a:xfrm>
          <a:custGeom>
            <a:avLst/>
            <a:gdLst/>
            <a:ahLst/>
            <a:cxnLst/>
            <a:rect l="l" t="t" r="r" b="b"/>
            <a:pathLst>
              <a:path w="859250" h="1189648">
                <a:moveTo>
                  <a:pt x="0" y="1189648"/>
                </a:moveTo>
                <a:lnTo>
                  <a:pt x="626977" y="0"/>
                </a:lnTo>
                <a:lnTo>
                  <a:pt x="859250" y="440723"/>
                </a:lnTo>
                <a:lnTo>
                  <a:pt x="859250" y="1189648"/>
                </a:lnTo>
                <a:close/>
              </a:path>
            </a:pathLst>
          </a:cu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25"/>
          <p:cNvSpPr/>
          <p:nvPr userDrawn="1"/>
        </p:nvSpPr>
        <p:spPr>
          <a:xfrm rot="16200000">
            <a:off x="7460315" y="6433102"/>
            <a:ext cx="293291" cy="556501"/>
          </a:xfrm>
          <a:custGeom>
            <a:avLst/>
            <a:gdLst/>
            <a:ahLst/>
            <a:cxnLst/>
            <a:rect l="l" t="t" r="r" b="b"/>
            <a:pathLst>
              <a:path w="293291" h="556501">
                <a:moveTo>
                  <a:pt x="293291" y="556501"/>
                </a:moveTo>
                <a:lnTo>
                  <a:pt x="0" y="556501"/>
                </a:lnTo>
                <a:lnTo>
                  <a:pt x="0" y="0"/>
                </a:lnTo>
                <a:close/>
              </a:path>
            </a:pathLst>
          </a:custGeom>
          <a:gradFill flip="none" rotWithShape="1">
            <a:gsLst>
              <a:gs pos="0">
                <a:srgbClr val="29C9CD"/>
              </a:gs>
              <a:gs pos="100000">
                <a:srgbClr val="002060">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标题 1"/>
          <p:cNvSpPr>
            <a:spLocks noGrp="1"/>
          </p:cNvSpPr>
          <p:nvPr>
            <p:ph type="ctrTitle"/>
          </p:nvPr>
        </p:nvSpPr>
        <p:spPr>
          <a:xfrm>
            <a:off x="1453986" y="2257054"/>
            <a:ext cx="7772400" cy="1470025"/>
          </a:xfrm>
        </p:spPr>
        <p:txBody>
          <a:bodyPr>
            <a:normAutofit/>
          </a:bodyPr>
          <a:lstStyle>
            <a:lvl1pPr>
              <a:defRPr sz="4000" b="1">
                <a:solidFill>
                  <a:schemeClr val="bg1"/>
                </a:solidFill>
              </a:defRPr>
            </a:lvl1pPr>
          </a:lstStyle>
          <a:p>
            <a:r>
              <a:rPr lang="zh-CN" altLang="en-US" dirty="0" smtClean="0"/>
              <a:t>单击此处编辑母版标题样式</a:t>
            </a:r>
            <a:endParaRPr lang="zh-CN" altLang="en-US" dirty="0"/>
          </a:p>
        </p:txBody>
      </p:sp>
      <p:sp>
        <p:nvSpPr>
          <p:cNvPr id="60" name="日期占位符 3"/>
          <p:cNvSpPr>
            <a:spLocks noGrp="1"/>
          </p:cNvSpPr>
          <p:nvPr>
            <p:ph type="dt" sz="half" idx="10"/>
          </p:nvPr>
        </p:nvSpPr>
        <p:spPr>
          <a:xfrm>
            <a:off x="457200" y="6356350"/>
            <a:ext cx="2133600" cy="365125"/>
          </a:xfrm>
        </p:spPr>
        <p:txBody>
          <a:bodyPr/>
          <a:lstStyle/>
          <a:p>
            <a:fld id="{B35E7478-ADE7-4480-A214-01473DFE0029}" type="datetimeFigureOut">
              <a:rPr lang="zh-CN" altLang="en-US" smtClean="0"/>
              <a:pPr/>
              <a:t>2017/12/21</a:t>
            </a:fld>
            <a:endParaRPr lang="zh-CN" altLang="en-US"/>
          </a:p>
        </p:txBody>
      </p:sp>
      <p:sp>
        <p:nvSpPr>
          <p:cNvPr id="61" name="页脚占位符 4"/>
          <p:cNvSpPr>
            <a:spLocks noGrp="1"/>
          </p:cNvSpPr>
          <p:nvPr>
            <p:ph type="ftr" sz="quarter" idx="11"/>
          </p:nvPr>
        </p:nvSpPr>
        <p:spPr>
          <a:xfrm>
            <a:off x="3124200" y="6356350"/>
            <a:ext cx="2895600" cy="365125"/>
          </a:xfrm>
        </p:spPr>
        <p:txBody>
          <a:bodyPr/>
          <a:lstStyle/>
          <a:p>
            <a:endParaRPr lang="zh-CN" altLang="en-US"/>
          </a:p>
        </p:txBody>
      </p:sp>
      <p:sp>
        <p:nvSpPr>
          <p:cNvPr id="62" name="灯片编号占位符 5"/>
          <p:cNvSpPr>
            <a:spLocks noGrp="1"/>
          </p:cNvSpPr>
          <p:nvPr>
            <p:ph type="sldNum" sz="quarter" idx="12"/>
          </p:nvPr>
        </p:nvSpPr>
        <p:spPr>
          <a:xfrm>
            <a:off x="6553200" y="6356350"/>
            <a:ext cx="2133600" cy="365125"/>
          </a:xfrm>
        </p:spPr>
        <p:txBody>
          <a:bodyPr/>
          <a:lstStyle/>
          <a:p>
            <a:fld id="{276EB10F-1DE8-4270-9FD4-8F4CADFE4B46}" type="slidenum">
              <a:rPr lang="zh-CN" altLang="en-US" smtClean="0"/>
              <a:pPr/>
              <a:t>‹#›</a:t>
            </a:fld>
            <a:endParaRPr lang="zh-CN" altLang="en-US"/>
          </a:p>
        </p:txBody>
      </p:sp>
      <p:sp>
        <p:nvSpPr>
          <p:cNvPr id="63" name="副标题 2"/>
          <p:cNvSpPr>
            <a:spLocks noGrp="1"/>
          </p:cNvSpPr>
          <p:nvPr>
            <p:ph type="subTitle" idx="1" hasCustomPrompt="1"/>
          </p:nvPr>
        </p:nvSpPr>
        <p:spPr>
          <a:xfrm>
            <a:off x="2241472" y="4173873"/>
            <a:ext cx="6400800" cy="508723"/>
          </a:xfrm>
        </p:spPr>
        <p:txBody>
          <a:bodyPr>
            <a:norm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单击此处编辑作者样式</a:t>
            </a:r>
            <a:endParaRPr lang="zh-CN" altLang="en-US" dirty="0"/>
          </a:p>
        </p:txBody>
      </p:sp>
      <p:grpSp>
        <p:nvGrpSpPr>
          <p:cNvPr id="2" name="组合 63"/>
          <p:cNvGrpSpPr/>
          <p:nvPr userDrawn="1"/>
        </p:nvGrpSpPr>
        <p:grpSpPr>
          <a:xfrm rot="1620000">
            <a:off x="5117183" y="5491227"/>
            <a:ext cx="3044782" cy="329345"/>
            <a:chOff x="1836738" y="722313"/>
            <a:chExt cx="5092701" cy="550862"/>
          </a:xfrm>
          <a:solidFill>
            <a:srgbClr val="00B0F0"/>
          </a:solidFill>
        </p:grpSpPr>
        <p:sp>
          <p:nvSpPr>
            <p:cNvPr id="65"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9551837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2000"/>
            <a:ext cx="8229600" cy="634082"/>
          </a:xfrm>
        </p:spPr>
        <p:txBody>
          <a:bodyPr/>
          <a:lstStyle/>
          <a:p>
            <a:r>
              <a:rPr lang="zh-CN" altLang="en-US" dirty="0" smtClean="0"/>
              <a:t>单击此处编辑母版标题样式</a:t>
            </a:r>
            <a:endParaRPr lang="zh-CN" altLang="en-US" dirty="0"/>
          </a:p>
        </p:txBody>
      </p:sp>
      <p:sp>
        <p:nvSpPr>
          <p:cNvPr id="7" name="标题 1"/>
          <p:cNvSpPr txBox="1">
            <a:spLocks/>
          </p:cNvSpPr>
          <p:nvPr userDrawn="1"/>
        </p:nvSpPr>
        <p:spPr>
          <a:xfrm>
            <a:off x="457200" y="0"/>
            <a:ext cx="8229600" cy="7647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0" kern="1200" spc="-150">
                <a:solidFill>
                  <a:schemeClr val="tx1">
                    <a:lumMod val="65000"/>
                    <a:lumOff val="35000"/>
                  </a:schemeClr>
                </a:solidFill>
                <a:latin typeface="微软雅黑" pitchFamily="34" charset="-122"/>
                <a:ea typeface="微软雅黑" pitchFamily="34" charset="-122"/>
                <a:cs typeface="+mj-cs"/>
              </a:defRPr>
            </a:lvl1pPr>
          </a:lstStyle>
          <a:p>
            <a:pPr fontAlgn="base">
              <a:spcAft>
                <a:spcPct val="0"/>
              </a:spcAft>
              <a:defRPr/>
            </a:pPr>
            <a:endParaRPr lang="zh-CN" altLang="en-US" sz="4000" kern="0" spc="0" dirty="0">
              <a:solidFill>
                <a:srgbClr val="FFFF00"/>
              </a:solidFill>
              <a:effectLst>
                <a:outerShdw blurRad="38100" dist="38100" dir="2700000" algn="tl">
                  <a:srgbClr val="000000"/>
                </a:outerShdw>
              </a:effectLst>
              <a:latin typeface="Tahoma"/>
              <a:ea typeface="黑体"/>
            </a:endParaRPr>
          </a:p>
        </p:txBody>
      </p:sp>
      <p:grpSp>
        <p:nvGrpSpPr>
          <p:cNvPr id="8" name="组合 15"/>
          <p:cNvGrpSpPr/>
          <p:nvPr userDrawn="1"/>
        </p:nvGrpSpPr>
        <p:grpSpPr>
          <a:xfrm>
            <a:off x="-5345" y="1"/>
            <a:ext cx="1251283" cy="812965"/>
            <a:chOff x="-5346" y="0"/>
            <a:chExt cx="1251283" cy="812965"/>
          </a:xfrm>
        </p:grpSpPr>
        <p:sp>
          <p:nvSpPr>
            <p:cNvPr id="17" name="等腰三角形 16"/>
            <p:cNvSpPr/>
            <p:nvPr/>
          </p:nvSpPr>
          <p:spPr>
            <a:xfrm rot="5400000" flipH="1">
              <a:off x="325744" y="195044"/>
              <a:ext cx="310935" cy="295389"/>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平行四边形 17"/>
            <p:cNvSpPr/>
            <p:nvPr/>
          </p:nvSpPr>
          <p:spPr>
            <a:xfrm rot="16200000">
              <a:off x="376045" y="288740"/>
              <a:ext cx="773127" cy="275323"/>
            </a:xfrm>
            <a:prstGeom prst="parallelogram">
              <a:avLst>
                <a:gd name="adj" fmla="val 50964"/>
              </a:avLst>
            </a:pr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flipH="1">
              <a:off x="-5346" y="0"/>
              <a:ext cx="1251283" cy="67376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6200000">
              <a:off x="27723" y="197677"/>
              <a:ext cx="310935" cy="295389"/>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16200000">
              <a:off x="314834" y="350794"/>
              <a:ext cx="324020" cy="297377"/>
            </a:xfrm>
            <a:prstGeom prst="triangle">
              <a:avLst/>
            </a:prstGeom>
            <a:gradFill>
              <a:gsLst>
                <a:gs pos="100000">
                  <a:schemeClr val="bg1">
                    <a:alpha val="0"/>
                  </a:schemeClr>
                </a:gs>
                <a:gs pos="0">
                  <a:srgbClr val="FFC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12414" y="345246"/>
              <a:ext cx="303162" cy="287615"/>
            </a:xfrm>
            <a:prstGeom prst="triangle">
              <a:avLst/>
            </a:pr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9" name="组合 23"/>
          <p:cNvGrpSpPr/>
          <p:nvPr userDrawn="1"/>
        </p:nvGrpSpPr>
        <p:grpSpPr>
          <a:xfrm>
            <a:off x="6804248" y="6453336"/>
            <a:ext cx="2099699" cy="334326"/>
            <a:chOff x="6804248" y="6453336"/>
            <a:chExt cx="2099699" cy="334326"/>
          </a:xfrm>
        </p:grpSpPr>
        <p:pic>
          <p:nvPicPr>
            <p:cNvPr id="25" name="图片 24"/>
            <p:cNvPicPr>
              <a:picLocks noChangeAspect="1"/>
            </p:cNvPicPr>
            <p:nvPr userDrawn="1"/>
          </p:nvPicPr>
          <p:blipFill rotWithShape="1">
            <a:blip r:embed="rId2"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10" name="组合 25"/>
            <p:cNvGrpSpPr>
              <a:grpSpLocks noChangeAspect="1"/>
            </p:cNvGrpSpPr>
            <p:nvPr userDrawn="1"/>
          </p:nvGrpSpPr>
          <p:grpSpPr>
            <a:xfrm>
              <a:off x="7239857" y="6537512"/>
              <a:ext cx="1664090" cy="180000"/>
              <a:chOff x="1836738" y="722313"/>
              <a:chExt cx="5092701" cy="550862"/>
            </a:xfrm>
            <a:solidFill>
              <a:schemeClr val="bg1"/>
            </a:solidFill>
          </p:grpSpPr>
          <p:sp>
            <p:nvSpPr>
              <p:cNvPr id="27"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8"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9"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0"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1"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2"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3"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4"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5"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6"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7"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9327689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53400" r="40386" b="2138"/>
          <a:stretch/>
        </p:blipFill>
        <p:spPr bwMode="auto">
          <a:xfrm>
            <a:off x="-50949" y="1"/>
            <a:ext cx="91949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椭圆 29"/>
          <p:cNvSpPr/>
          <p:nvPr userDrawn="1"/>
        </p:nvSpPr>
        <p:spPr bwMode="auto">
          <a:xfrm>
            <a:off x="-1044624" y="-8651032"/>
            <a:ext cx="15392400" cy="562630"/>
          </a:xfrm>
          <a:prstGeom prst="ellipse">
            <a:avLst/>
          </a:prstGeom>
          <a:noFill/>
          <a:ln w="28575" cap="flat" cmpd="sng" algn="ctr">
            <a:gradFill>
              <a:gsLst>
                <a:gs pos="67000">
                  <a:srgbClr val="F8FEFE">
                    <a:alpha val="0"/>
                  </a:srgbClr>
                </a:gs>
                <a:gs pos="26000">
                  <a:srgbClr val="E8FCFC">
                    <a:alpha val="0"/>
                  </a:srgbClr>
                </a:gs>
                <a:gs pos="0">
                  <a:srgbClr val="4F81BD">
                    <a:tint val="66000"/>
                    <a:satMod val="160000"/>
                    <a:alpha val="0"/>
                  </a:srgbClr>
                </a:gs>
                <a:gs pos="43000">
                  <a:sysClr val="window" lastClr="FFFFFF">
                    <a:alpha val="81000"/>
                  </a:sysClr>
                </a:gs>
                <a:gs pos="100000">
                  <a:srgbClr val="4F81BD">
                    <a:tint val="23500"/>
                    <a:satMod val="160000"/>
                    <a:alpha val="0"/>
                  </a:srgbClr>
                </a:gs>
              </a:gsLst>
              <a:lin ang="12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1520825" indent="-1520825" fontAlgn="base">
              <a:spcBef>
                <a:spcPct val="50000"/>
              </a:spcBef>
              <a:spcAft>
                <a:spcPct val="0"/>
              </a:spcAft>
              <a:defRPr/>
            </a:pPr>
            <a:endParaRPr kumimoji="1" lang="zh-CN" altLang="en-US" sz="2000" kern="0">
              <a:solidFill>
                <a:prstClr val="white"/>
              </a:solidFill>
              <a:latin typeface="黑体" pitchFamily="49" charset="-122"/>
              <a:ea typeface="黑体" pitchFamily="49" charset="-122"/>
            </a:endParaRPr>
          </a:p>
        </p:txBody>
      </p:sp>
      <p:sp>
        <p:nvSpPr>
          <p:cNvPr id="2" name="标题 1"/>
          <p:cNvSpPr>
            <a:spLocks noGrp="1"/>
          </p:cNvSpPr>
          <p:nvPr>
            <p:ph type="title"/>
          </p:nvPr>
        </p:nvSpPr>
        <p:spPr>
          <a:xfrm>
            <a:off x="685800" y="72000"/>
            <a:ext cx="7772400" cy="692696"/>
          </a:xfrm>
        </p:spPr>
        <p:txBody>
          <a:bodyPr anchor="t">
            <a:normAutofit/>
          </a:bodyPr>
          <a:lstStyle>
            <a:lvl1pPr algn="ctr">
              <a:defRPr sz="3600" b="0" cap="all"/>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3" name="组合 8"/>
          <p:cNvGrpSpPr/>
          <p:nvPr userDrawn="1"/>
        </p:nvGrpSpPr>
        <p:grpSpPr>
          <a:xfrm>
            <a:off x="6804248" y="6453336"/>
            <a:ext cx="2099699" cy="334326"/>
            <a:chOff x="6804248" y="6453336"/>
            <a:chExt cx="2099699" cy="334326"/>
          </a:xfrm>
        </p:grpSpPr>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7" name="组合 10"/>
            <p:cNvGrpSpPr>
              <a:grpSpLocks noChangeAspect="1"/>
            </p:cNvGrpSpPr>
            <p:nvPr userDrawn="1"/>
          </p:nvGrpSpPr>
          <p:grpSpPr>
            <a:xfrm>
              <a:off x="7239857" y="6537512"/>
              <a:ext cx="1664090" cy="180000"/>
              <a:chOff x="1836738" y="722313"/>
              <a:chExt cx="5092701" cy="550862"/>
            </a:xfrm>
            <a:solidFill>
              <a:schemeClr val="bg1"/>
            </a:solidFill>
          </p:grpSpPr>
          <p:sp>
            <p:nvSpPr>
              <p:cNvPr id="12"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3"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4"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5"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6"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7"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8"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9"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0"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1"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2"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25541355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结束幻灯片">
    <p:spTree>
      <p:nvGrpSpPr>
        <p:cNvPr id="1" name=""/>
        <p:cNvGrpSpPr/>
        <p:nvPr/>
      </p:nvGrpSpPr>
      <p:grpSpPr>
        <a:xfrm>
          <a:off x="0" y="0"/>
          <a:ext cx="0" cy="0"/>
          <a:chOff x="0" y="0"/>
          <a:chExt cx="0" cy="0"/>
        </a:xfrm>
      </p:grpSpPr>
      <p:sp>
        <p:nvSpPr>
          <p:cNvPr id="22" name="矩形 38"/>
          <p:cNvSpPr/>
          <p:nvPr userDrawn="1"/>
        </p:nvSpPr>
        <p:spPr>
          <a:xfrm rot="19800000" flipH="1">
            <a:off x="-57048" y="5648699"/>
            <a:ext cx="2761391" cy="1493595"/>
          </a:xfrm>
          <a:custGeom>
            <a:avLst/>
            <a:gdLst/>
            <a:ahLst/>
            <a:cxnLst/>
            <a:rect l="l" t="t" r="r" b="b"/>
            <a:pathLst>
              <a:path w="2761391" h="1493595">
                <a:moveTo>
                  <a:pt x="0" y="0"/>
                </a:moveTo>
                <a:lnTo>
                  <a:pt x="890965" y="1493415"/>
                </a:lnTo>
                <a:lnTo>
                  <a:pt x="1024460" y="1493595"/>
                </a:lnTo>
                <a:lnTo>
                  <a:pt x="2761391" y="490778"/>
                </a:lnTo>
                <a:lnTo>
                  <a:pt x="247804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
          <p:cNvSpPr/>
          <p:nvPr userDrawn="1"/>
        </p:nvSpPr>
        <p:spPr>
          <a:xfrm rot="19800000" flipH="1">
            <a:off x="2105605" y="2897805"/>
            <a:ext cx="7944632" cy="1496232"/>
          </a:xfrm>
          <a:custGeom>
            <a:avLst/>
            <a:gdLst/>
            <a:ahLst/>
            <a:cxnLst/>
            <a:rect l="l" t="t" r="r" b="b"/>
            <a:pathLst>
              <a:path w="7944632" h="1496232">
                <a:moveTo>
                  <a:pt x="0" y="20"/>
                </a:moveTo>
                <a:lnTo>
                  <a:pt x="863838" y="1496232"/>
                </a:lnTo>
                <a:lnTo>
                  <a:pt x="7944632" y="1496232"/>
                </a:lnTo>
                <a:lnTo>
                  <a:pt x="7030268" y="0"/>
                </a:lnTo>
                <a:close/>
              </a:path>
            </a:pathLst>
          </a:custGeom>
          <a:gradFill>
            <a:gsLst>
              <a:gs pos="0">
                <a:srgbClr val="FFC000"/>
              </a:gs>
              <a:gs pos="100000">
                <a:srgbClr val="FFC000">
                  <a:alpha val="0"/>
                </a:srgbClr>
              </a:gs>
            </a:gsLst>
            <a:lin ang="5400000" scaled="0"/>
          </a:gra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
          <p:cNvSpPr/>
          <p:nvPr userDrawn="1"/>
        </p:nvSpPr>
        <p:spPr>
          <a:xfrm rot="19800000" flipH="1">
            <a:off x="-945202" y="2716182"/>
            <a:ext cx="11047471" cy="846780"/>
          </a:xfrm>
          <a:custGeom>
            <a:avLst/>
            <a:gdLst/>
            <a:ahLst/>
            <a:cxnLst/>
            <a:rect l="l" t="t" r="r" b="b"/>
            <a:pathLst>
              <a:path w="11047471" h="846780">
                <a:moveTo>
                  <a:pt x="0" y="0"/>
                </a:moveTo>
                <a:lnTo>
                  <a:pt x="488888" y="846780"/>
                </a:lnTo>
                <a:lnTo>
                  <a:pt x="11047471" y="846780"/>
                </a:lnTo>
                <a:lnTo>
                  <a:pt x="10558582" y="0"/>
                </a:lnTo>
                <a:close/>
              </a:path>
            </a:pathLst>
          </a:cu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userDrawn="1"/>
        </p:nvSpPr>
        <p:spPr>
          <a:xfrm rot="9000000" flipH="1">
            <a:off x="3202894" y="4202831"/>
            <a:ext cx="1008952" cy="853728"/>
          </a:xfrm>
          <a:prstGeom prst="triangle">
            <a:avLst/>
          </a:prstGeom>
          <a:gradFill flip="none" rotWithShape="1">
            <a:gsLst>
              <a:gs pos="100000">
                <a:srgbClr val="F0930A">
                  <a:lumMod val="48000"/>
                </a:srgbClr>
              </a:gs>
              <a:gs pos="45000">
                <a:srgbClr val="F0930A"/>
              </a:gs>
            </a:gsLst>
            <a:lin ang="81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userDrawn="1"/>
        </p:nvSpPr>
        <p:spPr>
          <a:xfrm rot="19800000" flipH="1">
            <a:off x="2769789" y="3442309"/>
            <a:ext cx="1008952" cy="853728"/>
          </a:xfrm>
          <a:prstGeom prst="triangle">
            <a:avLst/>
          </a:prstGeom>
          <a:gradFill>
            <a:gsLst>
              <a:gs pos="0">
                <a:srgbClr val="D18009"/>
              </a:gs>
              <a:gs pos="100000">
                <a:srgbClr val="002060"/>
              </a:gs>
            </a:gsLst>
            <a:lin ang="5400000" scaled="0"/>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userDrawn="1"/>
        </p:nvSpPr>
        <p:spPr>
          <a:xfrm rot="9000000" flipH="1">
            <a:off x="2321868" y="4706491"/>
            <a:ext cx="1008952" cy="853728"/>
          </a:xfrm>
          <a:prstGeom prst="triangle">
            <a:avLst/>
          </a:prstGeom>
          <a:gradFill>
            <a:gsLst>
              <a:gs pos="82500">
                <a:srgbClr val="92D050"/>
              </a:gs>
              <a:gs pos="0">
                <a:srgbClr val="92D050">
                  <a:alpha val="0"/>
                  <a:lumMod val="100000"/>
                </a:srgbClr>
              </a:gs>
            </a:gsLst>
            <a:lin ang="81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userDrawn="1"/>
        </p:nvSpPr>
        <p:spPr>
          <a:xfrm rot="9000000" flipH="1">
            <a:off x="2287650" y="5722159"/>
            <a:ext cx="1008952" cy="853728"/>
          </a:xfrm>
          <a:prstGeom prst="triangle">
            <a:avLst/>
          </a:prstGeom>
          <a:gradFill flip="none" rotWithShape="1">
            <a:gsLst>
              <a:gs pos="100000">
                <a:srgbClr val="00B0F0"/>
              </a:gs>
              <a:gs pos="0">
                <a:srgbClr val="92D050">
                  <a:alpha val="0"/>
                  <a:lumMod val="100000"/>
                </a:srgbClr>
              </a:gs>
            </a:gsLst>
            <a:lin ang="0" scaled="0"/>
            <a:tileRect/>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userDrawn="1"/>
        </p:nvSpPr>
        <p:spPr>
          <a:xfrm rot="19800000" flipH="1">
            <a:off x="1858453" y="4965544"/>
            <a:ext cx="1008952" cy="853728"/>
          </a:xfrm>
          <a:prstGeom prst="triangle">
            <a:avLst/>
          </a:prstGeom>
          <a:gradFill>
            <a:gsLst>
              <a:gs pos="82500">
                <a:srgbClr val="679E2A"/>
              </a:gs>
              <a:gs pos="28000">
                <a:srgbClr val="92D050">
                  <a:alpha val="0"/>
                  <a:lumMod val="100000"/>
                </a:srgbClr>
              </a:gs>
            </a:gsLst>
            <a:lin ang="81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userDrawn="1"/>
        </p:nvCxnSpPr>
        <p:spPr>
          <a:xfrm flipH="1">
            <a:off x="2123196" y="4049487"/>
            <a:ext cx="26238" cy="280800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flipH="1">
            <a:off x="3055274" y="1883580"/>
            <a:ext cx="6093427" cy="360258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rot="120000">
            <a:off x="735866" y="4300693"/>
            <a:ext cx="4112520" cy="212883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41" name="标题 1"/>
          <p:cNvSpPr txBox="1">
            <a:spLocks/>
          </p:cNvSpPr>
          <p:nvPr userDrawn="1"/>
        </p:nvSpPr>
        <p:spPr>
          <a:xfrm>
            <a:off x="1248460" y="917848"/>
            <a:ext cx="303550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8000" b="1" kern="1200">
                <a:solidFill>
                  <a:schemeClr val="bg1">
                    <a:lumMod val="50000"/>
                  </a:schemeClr>
                </a:solidFill>
                <a:latin typeface="微软雅黑" pitchFamily="34" charset="-122"/>
                <a:ea typeface="微软雅黑"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6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j-cs"/>
              </a:rPr>
              <a:t>谢 谢！</a:t>
            </a:r>
            <a:endParaRPr kumimoji="0" lang="zh-CN" altLang="en-US" sz="66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47" name="TextBox 46"/>
          <p:cNvSpPr txBox="1"/>
          <p:nvPr userDrawn="1"/>
        </p:nvSpPr>
        <p:spPr>
          <a:xfrm rot="19786850">
            <a:off x="2488211" y="1709204"/>
            <a:ext cx="7580031" cy="1714705"/>
          </a:xfrm>
          <a:prstGeom prst="rect">
            <a:avLst/>
          </a:prstGeom>
          <a:noFill/>
          <a:effectLst/>
        </p:spPr>
        <p:txBody>
          <a:bodyPr wrap="square" lIns="91335" tIns="45659" rIns="91335" bIns="45659" rtlCol="0">
            <a:spAutoFit/>
          </a:bodyPr>
          <a:lstStyle/>
          <a:p>
            <a:pPr marL="171264" lvl="1" indent="-264809" algn="ctr" eaLnBrk="0" fontAlgn="base" hangingPunct="0">
              <a:lnSpc>
                <a:spcPct val="150000"/>
              </a:lnSpc>
              <a:spcBef>
                <a:spcPct val="0"/>
              </a:spcBef>
              <a:spcAft>
                <a:spcPct val="0"/>
              </a:spcAft>
              <a:buClr>
                <a:srgbClr val="0000FF"/>
              </a:buClr>
              <a:defRPr/>
            </a:pPr>
            <a:endParaRPr lang="zh-CN" altLang="en-US" sz="3500" b="1" dirty="0" smtClean="0">
              <a:ln w="12700">
                <a:solidFill>
                  <a:schemeClr val="bg1"/>
                </a:solidFill>
              </a:ln>
              <a:solidFill>
                <a:schemeClr val="tx2">
                  <a:lumMod val="75000"/>
                </a:schemeClr>
              </a:solidFill>
              <a:latin typeface="微软雅黑" pitchFamily="34" charset="-122"/>
              <a:ea typeface="微软雅黑" pitchFamily="34" charset="-122"/>
            </a:endParaRPr>
          </a:p>
          <a:p>
            <a:pPr marL="171264" lvl="1" indent="-264809" algn="ctr" eaLnBrk="0" fontAlgn="base" hangingPunct="0">
              <a:lnSpc>
                <a:spcPct val="150000"/>
              </a:lnSpc>
              <a:spcBef>
                <a:spcPct val="0"/>
              </a:spcBef>
              <a:spcAft>
                <a:spcPct val="0"/>
              </a:spcAft>
              <a:buClr>
                <a:srgbClr val="0000FF"/>
              </a:buClr>
              <a:defRPr/>
            </a:pPr>
            <a:r>
              <a:rPr lang="zh-CN" altLang="en-US" sz="4000" b="1" dirty="0" smtClean="0">
                <a:ln w="12700">
                  <a:solidFill>
                    <a:schemeClr val="bg1"/>
                  </a:solidFill>
                </a:ln>
                <a:solidFill>
                  <a:schemeClr val="tx2">
                    <a:lumMod val="75000"/>
                  </a:schemeClr>
                </a:solidFill>
                <a:latin typeface="微软雅黑" pitchFamily="34" charset="-122"/>
                <a:ea typeface="微软雅黑" pitchFamily="34" charset="-122"/>
              </a:rPr>
              <a:t>成就客户价值</a:t>
            </a:r>
            <a:endParaRPr lang="en-US" altLang="zh-CN" sz="4000" b="1" dirty="0">
              <a:ln w="12700">
                <a:solidFill>
                  <a:schemeClr val="bg1"/>
                </a:solidFill>
              </a:ln>
              <a:solidFill>
                <a:schemeClr val="tx2">
                  <a:lumMod val="75000"/>
                </a:schemeClr>
              </a:solidFill>
              <a:latin typeface="微软雅黑" pitchFamily="34" charset="-122"/>
              <a:ea typeface="微软雅黑" pitchFamily="34" charset="-122"/>
            </a:endParaRPr>
          </a:p>
        </p:txBody>
      </p:sp>
      <p:sp>
        <p:nvSpPr>
          <p:cNvPr id="48" name="等腰三角形 10"/>
          <p:cNvSpPr/>
          <p:nvPr userDrawn="1"/>
        </p:nvSpPr>
        <p:spPr>
          <a:xfrm rot="19800000" flipH="1">
            <a:off x="1903743" y="5950090"/>
            <a:ext cx="931000" cy="853728"/>
          </a:xfrm>
          <a:custGeom>
            <a:avLst/>
            <a:gdLst/>
            <a:ahLst/>
            <a:cxnLst/>
            <a:rect l="l" t="t" r="r" b="b"/>
            <a:pathLst>
              <a:path w="931000" h="853728">
                <a:moveTo>
                  <a:pt x="504476" y="0"/>
                </a:moveTo>
                <a:lnTo>
                  <a:pt x="0" y="853728"/>
                </a:lnTo>
                <a:lnTo>
                  <a:pt x="702510" y="853728"/>
                </a:lnTo>
                <a:lnTo>
                  <a:pt x="931000" y="721809"/>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36"/>
          <p:cNvSpPr/>
          <p:nvPr userDrawn="1"/>
        </p:nvSpPr>
        <p:spPr>
          <a:xfrm rot="19800000" flipH="1">
            <a:off x="-228046" y="5660743"/>
            <a:ext cx="2790940" cy="848859"/>
          </a:xfrm>
          <a:custGeom>
            <a:avLst/>
            <a:gdLst/>
            <a:ahLst/>
            <a:cxnLst/>
            <a:rect l="l" t="t" r="r" b="b"/>
            <a:pathLst>
              <a:path w="2790940" h="848859">
                <a:moveTo>
                  <a:pt x="0" y="0"/>
                </a:moveTo>
                <a:lnTo>
                  <a:pt x="511425" y="848859"/>
                </a:lnTo>
                <a:lnTo>
                  <a:pt x="2222037" y="839595"/>
                </a:lnTo>
                <a:lnTo>
                  <a:pt x="2790940" y="511139"/>
                </a:lnTo>
                <a:lnTo>
                  <a:pt x="2790940" y="506606"/>
                </a:lnTo>
                <a:lnTo>
                  <a:pt x="2498451" y="0"/>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24"/>
          <p:cNvGrpSpPr/>
          <p:nvPr userDrawn="1"/>
        </p:nvGrpSpPr>
        <p:grpSpPr>
          <a:xfrm>
            <a:off x="5164248" y="4640093"/>
            <a:ext cx="5240400" cy="2040535"/>
            <a:chOff x="1154522" y="4266280"/>
            <a:chExt cx="5240400" cy="2040535"/>
          </a:xfrm>
        </p:grpSpPr>
        <p:sp>
          <p:nvSpPr>
            <p:cNvPr id="26" name="TextBox 22"/>
            <p:cNvSpPr txBox="1"/>
            <p:nvPr userDrawn="1"/>
          </p:nvSpPr>
          <p:spPr>
            <a:xfrm>
              <a:off x="1516600" y="5999038"/>
              <a:ext cx="338437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solidFill>
                    <a:srgbClr val="0070C0"/>
                  </a:solidFill>
                </a:rPr>
                <a:t>www.avicit.com</a:t>
              </a:r>
              <a:endParaRPr lang="zh-CN" altLang="en-US" sz="1400" dirty="0">
                <a:solidFill>
                  <a:srgbClr val="0070C0"/>
                </a:solidFill>
              </a:endParaRPr>
            </a:p>
          </p:txBody>
        </p:sp>
        <p:sp>
          <p:nvSpPr>
            <p:cNvPr id="27" name="标题 1"/>
            <p:cNvSpPr txBox="1">
              <a:spLocks/>
            </p:cNvSpPr>
            <p:nvPr userDrawn="1"/>
          </p:nvSpPr>
          <p:spPr>
            <a:xfrm>
              <a:off x="1588573" y="4266280"/>
              <a:ext cx="4806349" cy="651268"/>
            </a:xfrm>
            <a:prstGeom prst="rect">
              <a:avLst/>
            </a:prstGeom>
          </p:spPr>
          <p:txBody>
            <a:bodyPr vert="horz" lIns="0" tIns="45720" rIns="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90000"/>
                </a:lnSpc>
              </a:pPr>
              <a:r>
                <a:rPr lang="zh-CN" altLang="en-US" sz="1600" b="1" dirty="0" smtClean="0">
                  <a:solidFill>
                    <a:srgbClr val="0070C0"/>
                  </a:solidFill>
                  <a:latin typeface="微软雅黑" pitchFamily="34" charset="-122"/>
                  <a:ea typeface="微软雅黑" pitchFamily="34" charset="-122"/>
                </a:rPr>
                <a:t>航空工业信息技术中心（</a:t>
              </a:r>
              <a:r>
                <a:rPr lang="zh-CN" altLang="en-US" sz="1600" b="1" dirty="0">
                  <a:solidFill>
                    <a:srgbClr val="0070C0"/>
                  </a:solidFill>
                  <a:latin typeface="微软雅黑" pitchFamily="34" charset="-122"/>
                  <a:ea typeface="微软雅黑" pitchFamily="34" charset="-122"/>
                </a:rPr>
                <a:t>金航</a:t>
              </a:r>
              <a:r>
                <a:rPr lang="zh-CN" altLang="en-US" sz="1600" b="1" dirty="0" smtClean="0">
                  <a:solidFill>
                    <a:srgbClr val="0070C0"/>
                  </a:solidFill>
                  <a:latin typeface="微软雅黑" pitchFamily="34" charset="-122"/>
                  <a:ea typeface="微软雅黑" pitchFamily="34" charset="-122"/>
                </a:rPr>
                <a:t>数码）</a:t>
              </a:r>
              <a:endParaRPr lang="en-US" altLang="zh-CN" sz="1600" b="1" dirty="0" smtClean="0">
                <a:solidFill>
                  <a:srgbClr val="0070C0"/>
                </a:solidFill>
                <a:latin typeface="微软雅黑" pitchFamily="34" charset="-122"/>
                <a:ea typeface="微软雅黑" pitchFamily="34" charset="-122"/>
              </a:endParaRPr>
            </a:p>
          </p:txBody>
        </p:sp>
        <p:sp>
          <p:nvSpPr>
            <p:cNvPr id="28" name="TextBox 24"/>
            <p:cNvSpPr txBox="1"/>
            <p:nvPr userDrawn="1"/>
          </p:nvSpPr>
          <p:spPr>
            <a:xfrm>
              <a:off x="1516600" y="4833266"/>
              <a:ext cx="403244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00"/>
                </a:lnSpc>
              </a:pPr>
              <a:r>
                <a:rPr lang="zh-CN" altLang="en-US" sz="1600" baseline="30000" dirty="0" smtClean="0">
                  <a:solidFill>
                    <a:schemeClr val="bg1"/>
                  </a:solidFill>
                  <a:latin typeface="微软雅黑" pitchFamily="34" charset="-122"/>
                  <a:ea typeface="微软雅黑" pitchFamily="34" charset="-122"/>
                </a:rPr>
                <a:t>地　　址</a:t>
              </a:r>
              <a:r>
                <a:rPr lang="zh-CN" altLang="en-US" sz="1600" baseline="30000" dirty="0">
                  <a:solidFill>
                    <a:schemeClr val="bg1"/>
                  </a:solidFill>
                  <a:latin typeface="微软雅黑" pitchFamily="34" charset="-122"/>
                  <a:ea typeface="微软雅黑" pitchFamily="34" charset="-122"/>
                </a:rPr>
                <a:t>：北京市朝阳</a:t>
              </a:r>
              <a:r>
                <a:rPr lang="zh-CN" altLang="en-US" sz="1600" baseline="30000" dirty="0" smtClean="0">
                  <a:solidFill>
                    <a:schemeClr val="bg1"/>
                  </a:solidFill>
                  <a:latin typeface="微软雅黑" pitchFamily="34" charset="-122"/>
                  <a:ea typeface="微软雅黑" pitchFamily="34" charset="-122"/>
                </a:rPr>
                <a:t>区曙光西里甲</a:t>
              </a:r>
              <a:r>
                <a:rPr lang="en-US" altLang="zh-CN" sz="1600" baseline="30000" dirty="0" smtClean="0">
                  <a:solidFill>
                    <a:schemeClr val="bg1"/>
                  </a:solidFill>
                  <a:latin typeface="微软雅黑" pitchFamily="34" charset="-122"/>
                  <a:ea typeface="微软雅黑" pitchFamily="34" charset="-122"/>
                </a:rPr>
                <a:t>5</a:t>
              </a:r>
              <a:r>
                <a:rPr lang="zh-CN" altLang="en-US" sz="1600" baseline="30000" dirty="0" smtClean="0">
                  <a:solidFill>
                    <a:schemeClr val="bg1"/>
                  </a:solidFill>
                  <a:latin typeface="微软雅黑" pitchFamily="34" charset="-122"/>
                  <a:ea typeface="微软雅黑" pitchFamily="34" charset="-122"/>
                </a:rPr>
                <a:t>号院航空工业大厦</a:t>
              </a:r>
              <a:r>
                <a:rPr lang="en-US" altLang="zh-CN" sz="1600" baseline="30000" dirty="0" smtClean="0">
                  <a:solidFill>
                    <a:schemeClr val="bg1"/>
                  </a:solidFill>
                  <a:latin typeface="微软雅黑" pitchFamily="34" charset="-122"/>
                  <a:ea typeface="微软雅黑" pitchFamily="34" charset="-122"/>
                </a:rPr>
                <a:t>E</a:t>
              </a:r>
              <a:r>
                <a:rPr lang="zh-CN" altLang="en-US" sz="1600" baseline="30000" dirty="0" smtClean="0">
                  <a:solidFill>
                    <a:schemeClr val="bg1"/>
                  </a:solidFill>
                  <a:latin typeface="微软雅黑" pitchFamily="34" charset="-122"/>
                  <a:ea typeface="微软雅黑" pitchFamily="34" charset="-122"/>
                </a:rPr>
                <a:t>座</a:t>
              </a:r>
              <a:endParaRPr lang="en-US" altLang="zh-CN"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邮政编码：</a:t>
              </a:r>
              <a:r>
                <a:rPr lang="en-US" altLang="zh-CN" sz="1600" baseline="30000" dirty="0" smtClean="0">
                  <a:solidFill>
                    <a:schemeClr val="bg1"/>
                  </a:solidFill>
                  <a:latin typeface="微软雅黑" pitchFamily="34" charset="-122"/>
                  <a:ea typeface="微软雅黑" pitchFamily="34" charset="-122"/>
                </a:rPr>
                <a:t>100028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联系电话：</a:t>
              </a:r>
              <a:r>
                <a:rPr lang="en-US" altLang="zh-CN" sz="1600" baseline="30000" dirty="0" smtClean="0">
                  <a:solidFill>
                    <a:schemeClr val="bg1"/>
                  </a:solidFill>
                  <a:latin typeface="微软雅黑" pitchFamily="34" charset="-122"/>
                  <a:ea typeface="微软雅黑" pitchFamily="34" charset="-122"/>
                </a:rPr>
                <a:t>010-58355588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传　　真：</a:t>
              </a:r>
              <a:r>
                <a:rPr lang="en-US" altLang="zh-CN" sz="1600" baseline="30000" dirty="0">
                  <a:solidFill>
                    <a:schemeClr val="bg1"/>
                  </a:solidFill>
                  <a:latin typeface="微软雅黑" pitchFamily="34" charset="-122"/>
                  <a:ea typeface="微软雅黑" pitchFamily="34" charset="-122"/>
                </a:rPr>
                <a:t>010-58355100</a:t>
              </a:r>
              <a:endParaRPr lang="zh-CN" altLang="en-US" sz="1600" baseline="30000" dirty="0">
                <a:solidFill>
                  <a:schemeClr val="bg1"/>
                </a:solidFill>
                <a:latin typeface="微软雅黑" pitchFamily="34" charset="-122"/>
                <a:ea typeface="微软雅黑" pitchFamily="34" charset="-122"/>
              </a:endParaRPr>
            </a:p>
          </p:txBody>
        </p:sp>
        <p:sp>
          <p:nvSpPr>
            <p:cNvPr id="29" name="等腰三角形 28"/>
            <p:cNvSpPr/>
            <p:nvPr userDrawn="1"/>
          </p:nvSpPr>
          <p:spPr>
            <a:xfrm rot="5400000">
              <a:off x="1166713" y="4870601"/>
              <a:ext cx="204852" cy="229234"/>
            </a:xfrm>
            <a:prstGeom prst="triangl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8776173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2000"/>
            <a:ext cx="8229600" cy="634082"/>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33517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99592" y="72000"/>
            <a:ext cx="7416823" cy="634082"/>
          </a:xfrm>
        </p:spPr>
        <p:txBody>
          <a:bodyPr/>
          <a:lstStyle/>
          <a:p>
            <a:r>
              <a:rPr lang="zh-CN" altLang="en-US" dirty="0" smtClean="0"/>
              <a:t>单击此处编辑母版标题样式</a:t>
            </a:r>
            <a:endParaRPr lang="zh-CN" altLang="en-US" dirty="0"/>
          </a:p>
        </p:txBody>
      </p:sp>
      <p:sp>
        <p:nvSpPr>
          <p:cNvPr id="7" name="标题 1"/>
          <p:cNvSpPr txBox="1">
            <a:spLocks/>
          </p:cNvSpPr>
          <p:nvPr userDrawn="1"/>
        </p:nvSpPr>
        <p:spPr>
          <a:xfrm>
            <a:off x="457200" y="0"/>
            <a:ext cx="8229600" cy="7647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0" kern="1200" spc="-150">
                <a:solidFill>
                  <a:schemeClr val="tx1">
                    <a:lumMod val="65000"/>
                    <a:lumOff val="35000"/>
                  </a:schemeClr>
                </a:solidFill>
                <a:latin typeface="微软雅黑" pitchFamily="34" charset="-122"/>
                <a:ea typeface="微软雅黑" pitchFamily="34" charset="-122"/>
                <a:cs typeface="+mj-cs"/>
              </a:defRPr>
            </a:lvl1pPr>
          </a:lstStyle>
          <a:p>
            <a:pPr fontAlgn="base">
              <a:spcAft>
                <a:spcPct val="0"/>
              </a:spcAft>
              <a:defRPr/>
            </a:pPr>
            <a:endParaRPr lang="zh-CN" altLang="en-US" sz="4000" kern="0" spc="0" dirty="0">
              <a:solidFill>
                <a:srgbClr val="FFFF00"/>
              </a:solidFill>
              <a:effectLst>
                <a:outerShdw blurRad="38100" dist="38100" dir="2700000" algn="tl">
                  <a:srgbClr val="000000"/>
                </a:outerShdw>
              </a:effectLst>
              <a:latin typeface="Tahoma"/>
              <a:ea typeface="黑体"/>
            </a:endParaRPr>
          </a:p>
        </p:txBody>
      </p:sp>
      <p:grpSp>
        <p:nvGrpSpPr>
          <p:cNvPr id="3" name="组合 15"/>
          <p:cNvGrpSpPr/>
          <p:nvPr userDrawn="1"/>
        </p:nvGrpSpPr>
        <p:grpSpPr>
          <a:xfrm>
            <a:off x="-5346" y="0"/>
            <a:ext cx="1251283" cy="812965"/>
            <a:chOff x="-5346" y="0"/>
            <a:chExt cx="1251283" cy="812965"/>
          </a:xfrm>
        </p:grpSpPr>
        <p:sp>
          <p:nvSpPr>
            <p:cNvPr id="17" name="等腰三角形 16"/>
            <p:cNvSpPr/>
            <p:nvPr/>
          </p:nvSpPr>
          <p:spPr>
            <a:xfrm rot="5400000" flipH="1">
              <a:off x="325744" y="195044"/>
              <a:ext cx="310935" cy="295389"/>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平行四边形 17"/>
            <p:cNvSpPr/>
            <p:nvPr/>
          </p:nvSpPr>
          <p:spPr>
            <a:xfrm rot="16200000">
              <a:off x="376045" y="288740"/>
              <a:ext cx="773127" cy="275323"/>
            </a:xfrm>
            <a:prstGeom prst="parallelogram">
              <a:avLst>
                <a:gd name="adj" fmla="val 50964"/>
              </a:avLst>
            </a:pr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flipH="1">
              <a:off x="-5346" y="0"/>
              <a:ext cx="1251283" cy="67376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6200000">
              <a:off x="27723" y="197677"/>
              <a:ext cx="310935" cy="295389"/>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16200000">
              <a:off x="314834" y="350794"/>
              <a:ext cx="324020" cy="297377"/>
            </a:xfrm>
            <a:prstGeom prst="triangle">
              <a:avLst/>
            </a:prstGeom>
            <a:gradFill>
              <a:gsLst>
                <a:gs pos="100000">
                  <a:schemeClr val="bg1">
                    <a:alpha val="0"/>
                  </a:schemeClr>
                </a:gs>
                <a:gs pos="0">
                  <a:srgbClr val="FFC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12414" y="345246"/>
              <a:ext cx="303162" cy="287615"/>
            </a:xfrm>
            <a:prstGeom prst="triangle">
              <a:avLst/>
            </a:pr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 name="日期占位符 3"/>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2017/12/21</a:t>
            </a:fld>
            <a:endParaRPr lang="zh-CN" altLang="en-US">
              <a:solidFill>
                <a:prstClr val="black">
                  <a:tint val="75000"/>
                </a:prstClr>
              </a:solidFill>
            </a:endParaRPr>
          </a:p>
        </p:txBody>
      </p:sp>
      <p:grpSp>
        <p:nvGrpSpPr>
          <p:cNvPr id="5" name="组合 12"/>
          <p:cNvGrpSpPr/>
          <p:nvPr userDrawn="1"/>
        </p:nvGrpSpPr>
        <p:grpSpPr>
          <a:xfrm>
            <a:off x="6804248" y="6453336"/>
            <a:ext cx="2099699" cy="334326"/>
            <a:chOff x="6804248" y="6453336"/>
            <a:chExt cx="2099699" cy="334326"/>
          </a:xfrm>
        </p:grpSpPr>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6" name="组合 22"/>
            <p:cNvGrpSpPr>
              <a:grpSpLocks noChangeAspect="1"/>
            </p:cNvGrpSpPr>
            <p:nvPr userDrawn="1"/>
          </p:nvGrpSpPr>
          <p:grpSpPr>
            <a:xfrm>
              <a:off x="7239857" y="6537512"/>
              <a:ext cx="1664090" cy="180000"/>
              <a:chOff x="1836738" y="722313"/>
              <a:chExt cx="5092701" cy="550862"/>
            </a:xfrm>
            <a:solidFill>
              <a:schemeClr val="bg1"/>
            </a:solidFill>
          </p:grpSpPr>
          <p:sp>
            <p:nvSpPr>
              <p:cNvPr id="24"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5"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6"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7"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8"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9"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0"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1"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2"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3"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4"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16573540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2000"/>
            <a:ext cx="8229600" cy="634082"/>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17917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566273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allouts - JBS">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02" y="0"/>
            <a:ext cx="9161702" cy="6893460"/>
          </a:xfrm>
          <a:prstGeom prst="rect">
            <a:avLst/>
          </a:prstGeom>
        </p:spPr>
      </p:pic>
      <p:sp>
        <p:nvSpPr>
          <p:cNvPr id="6" name="标题占位符 1"/>
          <p:cNvSpPr>
            <a:spLocks noGrp="1"/>
          </p:cNvSpPr>
          <p:nvPr>
            <p:ph type="title" hasCustomPrompt="1"/>
          </p:nvPr>
        </p:nvSpPr>
        <p:spPr>
          <a:xfrm>
            <a:off x="457200" y="0"/>
            <a:ext cx="8229600" cy="1143000"/>
          </a:xfrm>
          <a:prstGeom prst="rect">
            <a:avLst/>
          </a:prstGeom>
        </p:spPr>
        <p:txBody>
          <a:bodyPr vert="horz" lIns="91440" tIns="45720" rIns="91440" bIns="45720" rtlCol="0" anchor="ctr">
            <a:normAutofit/>
          </a:bodyPr>
          <a:lstStyle>
            <a:lvl1pPr>
              <a:defRPr sz="3600" b="0" spc="-150">
                <a:solidFill>
                  <a:schemeClr val="tx1">
                    <a:lumMod val="65000"/>
                    <a:lumOff val="35000"/>
                  </a:schemeClr>
                </a:solidFill>
                <a:latin typeface="微软雅黑" pitchFamily="34" charset="-122"/>
                <a:ea typeface="微软雅黑" pitchFamily="34" charset="-122"/>
              </a:defRPr>
            </a:lvl1pPr>
          </a:lstStyle>
          <a:p>
            <a:r>
              <a:rPr lang="zh-CN" altLang="en-US" sz="4000" dirty="0" smtClean="0">
                <a:solidFill>
                  <a:schemeClr val="tx1"/>
                </a:solidFill>
              </a:rPr>
              <a:t>请单击此处添加标题文字</a:t>
            </a:r>
            <a:endParaRPr lang="zh-CN" altLang="en-US" sz="4000" dirty="0">
              <a:solidFill>
                <a:schemeClr val="tx1"/>
              </a:solidFill>
            </a:endParaRPr>
          </a:p>
        </p:txBody>
      </p:sp>
      <p:sp>
        <p:nvSpPr>
          <p:cNvPr id="4" name="矩形 3"/>
          <p:cNvSpPr/>
          <p:nvPr userDrawn="1"/>
        </p:nvSpPr>
        <p:spPr>
          <a:xfrm>
            <a:off x="0" y="0"/>
            <a:ext cx="9144000" cy="6858000"/>
          </a:xfrm>
          <a:prstGeom prst="rect">
            <a:avLst/>
          </a:prstGeom>
          <a:gradFill flip="none" rotWithShape="1">
            <a:gsLst>
              <a:gs pos="7000">
                <a:srgbClr val="BFC6CE"/>
              </a:gs>
              <a:gs pos="100000">
                <a:srgbClr val="FBFBF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6" y="0"/>
            <a:ext cx="9165021" cy="6873766"/>
          </a:xfrm>
          <a:prstGeom prst="rect">
            <a:avLst/>
          </a:prstGeom>
        </p:spPr>
      </p:pic>
    </p:spTree>
    <p:extLst>
      <p:ext uri="{BB962C8B-B14F-4D97-AF65-F5344CB8AC3E}">
        <p14:creationId xmlns:p14="http://schemas.microsoft.com/office/powerpoint/2010/main" val="2221752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7" name="标题 1"/>
          <p:cNvSpPr txBox="1">
            <a:spLocks/>
          </p:cNvSpPr>
          <p:nvPr userDrawn="1"/>
        </p:nvSpPr>
        <p:spPr>
          <a:xfrm>
            <a:off x="457200" y="0"/>
            <a:ext cx="8229600" cy="7647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0" kern="1200" spc="-150">
                <a:solidFill>
                  <a:schemeClr val="tx1">
                    <a:lumMod val="65000"/>
                    <a:lumOff val="35000"/>
                  </a:schemeClr>
                </a:solidFill>
                <a:latin typeface="微软雅黑" pitchFamily="34" charset="-122"/>
                <a:ea typeface="微软雅黑" pitchFamily="34" charset="-122"/>
                <a:cs typeface="+mj-cs"/>
              </a:defRPr>
            </a:lvl1pPr>
          </a:lstStyle>
          <a:p>
            <a:pPr fontAlgn="base">
              <a:spcAft>
                <a:spcPct val="0"/>
              </a:spcAft>
              <a:defRPr/>
            </a:pPr>
            <a:endParaRPr lang="zh-CN" altLang="en-US" sz="4000" kern="0" spc="0" dirty="0">
              <a:solidFill>
                <a:srgbClr val="FFFF00"/>
              </a:solidFill>
              <a:effectLst>
                <a:outerShdw blurRad="38100" dist="38100" dir="2700000" algn="tl">
                  <a:srgbClr val="000000"/>
                </a:outerShdw>
              </a:effectLst>
              <a:latin typeface="Tahoma"/>
              <a:ea typeface="黑体"/>
            </a:endParaRPr>
          </a:p>
        </p:txBody>
      </p:sp>
      <p:grpSp>
        <p:nvGrpSpPr>
          <p:cNvPr id="16" name="组合 15"/>
          <p:cNvGrpSpPr/>
          <p:nvPr userDrawn="1"/>
        </p:nvGrpSpPr>
        <p:grpSpPr>
          <a:xfrm>
            <a:off x="-5346" y="0"/>
            <a:ext cx="1251283" cy="812965"/>
            <a:chOff x="-5346" y="0"/>
            <a:chExt cx="1251283" cy="812965"/>
          </a:xfrm>
        </p:grpSpPr>
        <p:sp>
          <p:nvSpPr>
            <p:cNvPr id="17" name="等腰三角形 16"/>
            <p:cNvSpPr/>
            <p:nvPr/>
          </p:nvSpPr>
          <p:spPr>
            <a:xfrm rot="5400000" flipH="1">
              <a:off x="325744" y="195044"/>
              <a:ext cx="310935" cy="295389"/>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rot="16200000">
              <a:off x="376045" y="288740"/>
              <a:ext cx="773127" cy="275323"/>
            </a:xfrm>
            <a:prstGeom prst="parallelogram">
              <a:avLst>
                <a:gd name="adj" fmla="val 50964"/>
              </a:avLst>
            </a:pr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H="1">
              <a:off x="-5346" y="0"/>
              <a:ext cx="1251283" cy="67376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6200000">
              <a:off x="27723" y="197677"/>
              <a:ext cx="310935" cy="295389"/>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314834" y="350794"/>
              <a:ext cx="324020" cy="297377"/>
            </a:xfrm>
            <a:prstGeom prst="triangle">
              <a:avLst/>
            </a:prstGeom>
            <a:gradFill>
              <a:gsLst>
                <a:gs pos="100000">
                  <a:schemeClr val="bg1">
                    <a:alpha val="0"/>
                  </a:schemeClr>
                </a:gs>
                <a:gs pos="0">
                  <a:srgbClr val="FFC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5400000">
              <a:off x="612414" y="345246"/>
              <a:ext cx="303162" cy="287615"/>
            </a:xfrm>
            <a:prstGeom prst="triangle">
              <a:avLst/>
            </a:pr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grpSp>
        <p:nvGrpSpPr>
          <p:cNvPr id="8" name="组合 7"/>
          <p:cNvGrpSpPr/>
          <p:nvPr userDrawn="1"/>
        </p:nvGrpSpPr>
        <p:grpSpPr>
          <a:xfrm>
            <a:off x="6804248" y="6453336"/>
            <a:ext cx="2099699" cy="334326"/>
            <a:chOff x="6804248" y="6453336"/>
            <a:chExt cx="2099699" cy="334326"/>
          </a:xfrm>
        </p:grpSpPr>
        <p:pic>
          <p:nvPicPr>
            <p:cNvPr id="23" name="图片 22"/>
            <p:cNvPicPr>
              <a:picLocks noChangeAspect="1"/>
            </p:cNvPicPr>
            <p:nvPr userDrawn="1"/>
          </p:nvPicPr>
          <p:blipFill rotWithShape="1">
            <a:blip r:embed="rId2"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24" name="组合 23"/>
            <p:cNvGrpSpPr>
              <a:grpSpLocks noChangeAspect="1"/>
            </p:cNvGrpSpPr>
            <p:nvPr userDrawn="1"/>
          </p:nvGrpSpPr>
          <p:grpSpPr>
            <a:xfrm>
              <a:off x="7239857" y="6537512"/>
              <a:ext cx="1664090" cy="180000"/>
              <a:chOff x="1836738" y="722313"/>
              <a:chExt cx="5092701" cy="550862"/>
            </a:xfrm>
            <a:solidFill>
              <a:schemeClr val="bg1"/>
            </a:solidFill>
          </p:grpSpPr>
          <p:sp>
            <p:nvSpPr>
              <p:cNvPr id="25"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6"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7"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8"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9"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0"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1"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2"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3"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4"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5"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32534593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结束页">
    <p:spTree>
      <p:nvGrpSpPr>
        <p:cNvPr id="1" name=""/>
        <p:cNvGrpSpPr/>
        <p:nvPr/>
      </p:nvGrpSpPr>
      <p:grpSpPr>
        <a:xfrm>
          <a:off x="0" y="0"/>
          <a:ext cx="0" cy="0"/>
          <a:chOff x="0" y="0"/>
          <a:chExt cx="0" cy="0"/>
        </a:xfrm>
      </p:grpSpPr>
      <p:sp>
        <p:nvSpPr>
          <p:cNvPr id="10" name="矩形 38"/>
          <p:cNvSpPr/>
          <p:nvPr userDrawn="1"/>
        </p:nvSpPr>
        <p:spPr>
          <a:xfrm rot="19800000" flipH="1">
            <a:off x="-618294" y="5902646"/>
            <a:ext cx="2761391" cy="1493595"/>
          </a:xfrm>
          <a:custGeom>
            <a:avLst/>
            <a:gdLst/>
            <a:ahLst/>
            <a:cxnLst/>
            <a:rect l="l" t="t" r="r" b="b"/>
            <a:pathLst>
              <a:path w="2761391" h="1493595">
                <a:moveTo>
                  <a:pt x="0" y="0"/>
                </a:moveTo>
                <a:lnTo>
                  <a:pt x="890965" y="1493415"/>
                </a:lnTo>
                <a:lnTo>
                  <a:pt x="1024460" y="1493595"/>
                </a:lnTo>
                <a:lnTo>
                  <a:pt x="2761391" y="490778"/>
                </a:lnTo>
                <a:lnTo>
                  <a:pt x="247804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
          <p:cNvSpPr/>
          <p:nvPr userDrawn="1"/>
        </p:nvSpPr>
        <p:spPr>
          <a:xfrm rot="19800000" flipH="1">
            <a:off x="1498490" y="3005883"/>
            <a:ext cx="8640670" cy="1627319"/>
          </a:xfrm>
          <a:custGeom>
            <a:avLst/>
            <a:gdLst/>
            <a:ahLst/>
            <a:cxnLst/>
            <a:rect l="l" t="t" r="r" b="b"/>
            <a:pathLst>
              <a:path w="7944632" h="1496232">
                <a:moveTo>
                  <a:pt x="0" y="20"/>
                </a:moveTo>
                <a:lnTo>
                  <a:pt x="863838" y="1496232"/>
                </a:lnTo>
                <a:lnTo>
                  <a:pt x="7944632" y="1496232"/>
                </a:lnTo>
                <a:lnTo>
                  <a:pt x="7030268" y="0"/>
                </a:lnTo>
                <a:close/>
              </a:path>
            </a:pathLst>
          </a:custGeom>
          <a:gradFill>
            <a:gsLst>
              <a:gs pos="0">
                <a:srgbClr val="FFC000"/>
              </a:gs>
              <a:gs pos="100000">
                <a:srgbClr val="FFC000">
                  <a:alpha val="0"/>
                </a:srgbClr>
              </a:gs>
            </a:gsLst>
            <a:lin ang="5400000" scaled="0"/>
          </a:gra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userDrawn="1"/>
        </p:nvSpPr>
        <p:spPr>
          <a:xfrm rot="19800000" flipH="1">
            <a:off x="-945202" y="2716182"/>
            <a:ext cx="11047471" cy="846780"/>
          </a:xfrm>
          <a:custGeom>
            <a:avLst/>
            <a:gdLst/>
            <a:ahLst/>
            <a:cxnLst/>
            <a:rect l="l" t="t" r="r" b="b"/>
            <a:pathLst>
              <a:path w="11047471" h="846780">
                <a:moveTo>
                  <a:pt x="0" y="0"/>
                </a:moveTo>
                <a:lnTo>
                  <a:pt x="488888" y="846780"/>
                </a:lnTo>
                <a:lnTo>
                  <a:pt x="11047471" y="846780"/>
                </a:lnTo>
                <a:lnTo>
                  <a:pt x="10558582" y="0"/>
                </a:lnTo>
                <a:close/>
              </a:path>
            </a:pathLst>
          </a:cu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nvSpPr>
        <p:spPr>
          <a:xfrm rot="19800000" flipH="1">
            <a:off x="2229570" y="3758541"/>
            <a:ext cx="973388" cy="834008"/>
          </a:xfrm>
          <a:prstGeom prst="triangle">
            <a:avLst/>
          </a:prstGeom>
          <a:gradFill>
            <a:gsLst>
              <a:gs pos="0">
                <a:srgbClr val="D18009"/>
              </a:gs>
              <a:gs pos="100000">
                <a:srgbClr val="002060"/>
              </a:gs>
            </a:gsLst>
            <a:lin ang="5400000" scaled="0"/>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rot="9000000" flipH="1">
            <a:off x="1769865" y="4973020"/>
            <a:ext cx="1008952" cy="853728"/>
          </a:xfrm>
          <a:prstGeom prst="triangle">
            <a:avLst/>
          </a:prstGeom>
          <a:gradFill>
            <a:gsLst>
              <a:gs pos="82500">
                <a:srgbClr val="92D050"/>
              </a:gs>
              <a:gs pos="0">
                <a:srgbClr val="92D050">
                  <a:alpha val="0"/>
                  <a:lumMod val="100000"/>
                </a:srgbClr>
              </a:gs>
            </a:gsLst>
            <a:lin ang="81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rot="9000000" flipH="1">
            <a:off x="1735647" y="5988688"/>
            <a:ext cx="1008952" cy="853728"/>
          </a:xfrm>
          <a:prstGeom prst="triangle">
            <a:avLst/>
          </a:prstGeom>
          <a:gradFill flip="none" rotWithShape="1">
            <a:gsLst>
              <a:gs pos="100000">
                <a:srgbClr val="00B0F0"/>
              </a:gs>
              <a:gs pos="0">
                <a:srgbClr val="92D050">
                  <a:alpha val="0"/>
                  <a:lumMod val="100000"/>
                </a:srgbClr>
              </a:gs>
            </a:gsLst>
            <a:lin ang="0" scaled="0"/>
            <a:tileRect/>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userDrawn="1"/>
        </p:nvCxnSpPr>
        <p:spPr>
          <a:xfrm flipH="1">
            <a:off x="1562049" y="4311444"/>
            <a:ext cx="26238" cy="280800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a:off x="2349806" y="1812330"/>
            <a:ext cx="6798896" cy="401967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rot="120000">
            <a:off x="174719" y="4562650"/>
            <a:ext cx="4112520" cy="212883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标题 1"/>
          <p:cNvSpPr txBox="1">
            <a:spLocks/>
          </p:cNvSpPr>
          <p:nvPr userDrawn="1"/>
        </p:nvSpPr>
        <p:spPr>
          <a:xfrm>
            <a:off x="1248460" y="917848"/>
            <a:ext cx="303550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8000" b="1" kern="1200">
                <a:solidFill>
                  <a:schemeClr val="bg1">
                    <a:lumMod val="50000"/>
                  </a:schemeClr>
                </a:solidFill>
                <a:latin typeface="微软雅黑" pitchFamily="34" charset="-122"/>
                <a:ea typeface="微软雅黑"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6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j-cs"/>
              </a:rPr>
              <a:t>谢 谢！</a:t>
            </a:r>
            <a:endParaRPr kumimoji="0" lang="zh-CN" altLang="en-US" sz="66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grpSp>
        <p:nvGrpSpPr>
          <p:cNvPr id="2" name="组合 21"/>
          <p:cNvGrpSpPr/>
          <p:nvPr userDrawn="1"/>
        </p:nvGrpSpPr>
        <p:grpSpPr>
          <a:xfrm>
            <a:off x="4860032" y="4590206"/>
            <a:ext cx="5240400" cy="1863130"/>
            <a:chOff x="1154522" y="4266280"/>
            <a:chExt cx="5240400" cy="1863130"/>
          </a:xfrm>
        </p:grpSpPr>
        <p:sp>
          <p:nvSpPr>
            <p:cNvPr id="23" name="TextBox 22"/>
            <p:cNvSpPr txBox="1"/>
            <p:nvPr/>
          </p:nvSpPr>
          <p:spPr>
            <a:xfrm>
              <a:off x="1516600" y="5821633"/>
              <a:ext cx="3384376" cy="307777"/>
            </a:xfrm>
            <a:prstGeom prst="rect">
              <a:avLst/>
            </a:prstGeom>
            <a:noFill/>
          </p:spPr>
          <p:txBody>
            <a:bodyPr wrap="square" rtlCol="0">
              <a:spAutoFit/>
            </a:bodyPr>
            <a:lstStyle/>
            <a:p>
              <a:r>
                <a:rPr lang="en-US" altLang="zh-CN" sz="1400" dirty="0" smtClean="0">
                  <a:solidFill>
                    <a:srgbClr val="0070C0"/>
                  </a:solidFill>
                </a:rPr>
                <a:t>www.avicit.com</a:t>
              </a:r>
              <a:endParaRPr lang="zh-CN" altLang="en-US" sz="1400" dirty="0">
                <a:solidFill>
                  <a:srgbClr val="0070C0"/>
                </a:solidFill>
              </a:endParaRPr>
            </a:p>
          </p:txBody>
        </p:sp>
        <p:sp>
          <p:nvSpPr>
            <p:cNvPr id="24" name="标题 1"/>
            <p:cNvSpPr txBox="1">
              <a:spLocks/>
            </p:cNvSpPr>
            <p:nvPr/>
          </p:nvSpPr>
          <p:spPr>
            <a:xfrm>
              <a:off x="1588573" y="4266280"/>
              <a:ext cx="4806349" cy="651268"/>
            </a:xfrm>
            <a:prstGeom prst="rect">
              <a:avLst/>
            </a:prstGeom>
          </p:spPr>
          <p:txBody>
            <a:bodyPr vert="horz" lIns="0" tIns="45720" rIns="0" bIns="45720" rtlCol="0" anchor="ctr">
              <a:noAutofit/>
            </a:bodyPr>
            <a:lstStyle>
              <a:lvl1pPr algn="ctr" defTabSz="914400" rtl="0" eaLnBrk="1" latinLnBrk="0" hangingPunct="1">
                <a:spcBef>
                  <a:spcPct val="0"/>
                </a:spcBef>
                <a:buNone/>
                <a:defRPr sz="9600" b="1" kern="1200">
                  <a:solidFill>
                    <a:schemeClr val="bg1"/>
                  </a:solidFill>
                  <a:latin typeface="微软雅黑" pitchFamily="34" charset="-122"/>
                  <a:ea typeface="微软雅黑" pitchFamily="34" charset="-122"/>
                  <a:cs typeface="+mj-cs"/>
                </a:defRPr>
              </a:lvl1pPr>
            </a:lstStyle>
            <a:p>
              <a:pPr marL="0" lvl="1">
                <a:lnSpc>
                  <a:spcPct val="90000"/>
                </a:lnSpc>
              </a:pPr>
              <a:r>
                <a:rPr lang="zh-CN" altLang="en-US" sz="1600" b="1" dirty="0" smtClean="0">
                  <a:solidFill>
                    <a:srgbClr val="0070C0"/>
                  </a:solidFill>
                  <a:latin typeface="微软雅黑" pitchFamily="34" charset="-122"/>
                  <a:ea typeface="微软雅黑" pitchFamily="34" charset="-122"/>
                </a:rPr>
                <a:t>航空工业信息技术中心（</a:t>
              </a:r>
              <a:r>
                <a:rPr lang="zh-CN" altLang="en-US" sz="1600" b="1" dirty="0">
                  <a:solidFill>
                    <a:srgbClr val="0070C0"/>
                  </a:solidFill>
                  <a:latin typeface="微软雅黑" pitchFamily="34" charset="-122"/>
                  <a:ea typeface="微软雅黑" pitchFamily="34" charset="-122"/>
                </a:rPr>
                <a:t>金航</a:t>
              </a:r>
              <a:r>
                <a:rPr lang="zh-CN" altLang="en-US" sz="1600" b="1" dirty="0" smtClean="0">
                  <a:solidFill>
                    <a:srgbClr val="0070C0"/>
                  </a:solidFill>
                  <a:latin typeface="微软雅黑" pitchFamily="34" charset="-122"/>
                  <a:ea typeface="微软雅黑" pitchFamily="34" charset="-122"/>
                </a:rPr>
                <a:t>数码）</a:t>
              </a:r>
              <a:endParaRPr lang="en-US" altLang="zh-CN" sz="1600" b="1" dirty="0" smtClean="0">
                <a:solidFill>
                  <a:srgbClr val="0070C0"/>
                </a:solidFill>
                <a:latin typeface="微软雅黑" pitchFamily="34" charset="-122"/>
                <a:ea typeface="微软雅黑" pitchFamily="34" charset="-122"/>
              </a:endParaRPr>
            </a:p>
          </p:txBody>
        </p:sp>
        <p:sp>
          <p:nvSpPr>
            <p:cNvPr id="25" name="TextBox 24"/>
            <p:cNvSpPr txBox="1"/>
            <p:nvPr/>
          </p:nvSpPr>
          <p:spPr>
            <a:xfrm>
              <a:off x="1516600" y="4833266"/>
              <a:ext cx="4032448" cy="1031051"/>
            </a:xfrm>
            <a:prstGeom prst="rect">
              <a:avLst/>
            </a:prstGeom>
            <a:noFill/>
          </p:spPr>
          <p:txBody>
            <a:bodyPr wrap="square" rtlCol="0">
              <a:spAutoFit/>
            </a:bodyPr>
            <a:lstStyle/>
            <a:p>
              <a:pPr>
                <a:lnSpc>
                  <a:spcPct val="150000"/>
                </a:lnSpc>
              </a:pPr>
              <a:r>
                <a:rPr lang="zh-CN" altLang="en-US" sz="1600" baseline="30000" dirty="0" smtClean="0">
                  <a:solidFill>
                    <a:schemeClr val="bg1"/>
                  </a:solidFill>
                  <a:latin typeface="微软雅黑" pitchFamily="34" charset="-122"/>
                  <a:ea typeface="微软雅黑" pitchFamily="34" charset="-122"/>
                </a:rPr>
                <a:t>地　　址：北京市朝阳区曙光西里甲</a:t>
              </a:r>
              <a:r>
                <a:rPr lang="en-US" altLang="zh-CN" sz="1600" baseline="30000" dirty="0" smtClean="0">
                  <a:solidFill>
                    <a:schemeClr val="bg1"/>
                  </a:solidFill>
                  <a:latin typeface="微软雅黑" pitchFamily="34" charset="-122"/>
                  <a:ea typeface="微软雅黑" pitchFamily="34" charset="-122"/>
                </a:rPr>
                <a:t>5</a:t>
              </a:r>
              <a:r>
                <a:rPr lang="zh-CN" altLang="en-US" sz="1600" baseline="30000" dirty="0" smtClean="0">
                  <a:solidFill>
                    <a:schemeClr val="bg1"/>
                  </a:solidFill>
                  <a:latin typeface="微软雅黑" pitchFamily="34" charset="-122"/>
                  <a:ea typeface="微软雅黑" pitchFamily="34" charset="-122"/>
                </a:rPr>
                <a:t>号院航空工业大厦</a:t>
              </a:r>
              <a:r>
                <a:rPr lang="en-US" altLang="zh-CN" sz="1600" baseline="30000" dirty="0" smtClean="0">
                  <a:solidFill>
                    <a:schemeClr val="bg1"/>
                  </a:solidFill>
                  <a:latin typeface="微软雅黑" pitchFamily="34" charset="-122"/>
                  <a:ea typeface="微软雅黑" pitchFamily="34" charset="-122"/>
                </a:rPr>
                <a:t>E</a:t>
              </a:r>
              <a:r>
                <a:rPr lang="zh-CN" altLang="en-US" sz="1600" baseline="30000" dirty="0" smtClean="0">
                  <a:solidFill>
                    <a:schemeClr val="bg1"/>
                  </a:solidFill>
                  <a:latin typeface="微软雅黑" pitchFamily="34" charset="-122"/>
                  <a:ea typeface="微软雅黑" pitchFamily="34" charset="-122"/>
                </a:rPr>
                <a:t>座</a:t>
              </a:r>
            </a:p>
            <a:p>
              <a:pPr>
                <a:lnSpc>
                  <a:spcPts val="1800"/>
                </a:lnSpc>
              </a:pPr>
              <a:r>
                <a:rPr lang="zh-CN" altLang="en-US" sz="1600" baseline="30000" dirty="0" smtClean="0">
                  <a:solidFill>
                    <a:schemeClr val="bg1"/>
                  </a:solidFill>
                  <a:latin typeface="微软雅黑" pitchFamily="34" charset="-122"/>
                  <a:ea typeface="微软雅黑" pitchFamily="34" charset="-122"/>
                </a:rPr>
                <a:t>邮政编码：</a:t>
              </a:r>
              <a:r>
                <a:rPr lang="en-US" altLang="zh-CN" sz="1600" baseline="30000" dirty="0" smtClean="0">
                  <a:solidFill>
                    <a:schemeClr val="bg1"/>
                  </a:solidFill>
                  <a:latin typeface="微软雅黑" pitchFamily="34" charset="-122"/>
                  <a:ea typeface="微软雅黑" pitchFamily="34" charset="-122"/>
                </a:rPr>
                <a:t>100028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联系电话：</a:t>
              </a:r>
              <a:r>
                <a:rPr lang="en-US" altLang="zh-CN" sz="1600" baseline="30000" dirty="0" smtClean="0">
                  <a:solidFill>
                    <a:schemeClr val="bg1"/>
                  </a:solidFill>
                  <a:latin typeface="微软雅黑" pitchFamily="34" charset="-122"/>
                  <a:ea typeface="微软雅黑" pitchFamily="34" charset="-122"/>
                </a:rPr>
                <a:t>010-58355588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传　　真：</a:t>
              </a:r>
              <a:r>
                <a:rPr lang="en-US" altLang="zh-CN" sz="1600" baseline="30000" dirty="0">
                  <a:solidFill>
                    <a:schemeClr val="bg1"/>
                  </a:solidFill>
                  <a:latin typeface="微软雅黑" pitchFamily="34" charset="-122"/>
                  <a:ea typeface="微软雅黑" pitchFamily="34" charset="-122"/>
                </a:rPr>
                <a:t>010-58355100</a:t>
              </a:r>
              <a:endParaRPr lang="zh-CN" altLang="en-US" sz="1600" baseline="30000" dirty="0">
                <a:solidFill>
                  <a:schemeClr val="bg1"/>
                </a:solidFill>
                <a:latin typeface="微软雅黑" pitchFamily="34" charset="-122"/>
                <a:ea typeface="微软雅黑" pitchFamily="34" charset="-122"/>
              </a:endParaRPr>
            </a:p>
          </p:txBody>
        </p:sp>
        <p:sp>
          <p:nvSpPr>
            <p:cNvPr id="26" name="等腰三角形 25"/>
            <p:cNvSpPr/>
            <p:nvPr/>
          </p:nvSpPr>
          <p:spPr>
            <a:xfrm rot="5400000">
              <a:off x="1166713" y="4870601"/>
              <a:ext cx="204852" cy="229234"/>
            </a:xfrm>
            <a:prstGeom prst="triangl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26"/>
          <p:cNvSpPr txBox="1"/>
          <p:nvPr userDrawn="1"/>
        </p:nvSpPr>
        <p:spPr>
          <a:xfrm rot="19786850">
            <a:off x="2950331" y="1512903"/>
            <a:ext cx="7112204" cy="825296"/>
          </a:xfrm>
          <a:prstGeom prst="rect">
            <a:avLst/>
          </a:prstGeom>
          <a:noFill/>
          <a:effectLst/>
        </p:spPr>
        <p:txBody>
          <a:bodyPr wrap="square" lIns="91335" tIns="45659" rIns="91335" bIns="45659" rtlCol="0">
            <a:spAutoFit/>
          </a:bodyPr>
          <a:lstStyle/>
          <a:p>
            <a:pPr marL="171264" lvl="1" indent="-264809" eaLnBrk="0" fontAlgn="base" hangingPunct="0">
              <a:lnSpc>
                <a:spcPct val="150000"/>
              </a:lnSpc>
              <a:spcBef>
                <a:spcPct val="0"/>
              </a:spcBef>
              <a:spcAft>
                <a:spcPct val="0"/>
              </a:spcAft>
              <a:buClr>
                <a:srgbClr val="0000FF"/>
              </a:buClr>
              <a:defRPr/>
            </a:pPr>
            <a:r>
              <a:rPr lang="zh-CN" altLang="en-US" sz="3500" b="1" dirty="0" smtClean="0">
                <a:ln w="12700">
                  <a:solidFill>
                    <a:schemeClr val="bg1"/>
                  </a:solidFill>
                </a:ln>
                <a:solidFill>
                  <a:srgbClr val="FFC000"/>
                </a:solidFill>
                <a:latin typeface="微软雅黑" pitchFamily="34" charset="-122"/>
                <a:ea typeface="微软雅黑" pitchFamily="34" charset="-122"/>
              </a:rPr>
              <a:t>聚焦客户需求  超越客户期待</a:t>
            </a:r>
            <a:endParaRPr lang="en-US" altLang="zh-CN" sz="3500" b="1" dirty="0" smtClean="0">
              <a:ln w="12700">
                <a:solidFill>
                  <a:schemeClr val="bg1"/>
                </a:solidFill>
              </a:ln>
              <a:solidFill>
                <a:srgbClr val="FFC000"/>
              </a:solidFill>
              <a:latin typeface="微软雅黑" pitchFamily="34" charset="-122"/>
              <a:ea typeface="微软雅黑" pitchFamily="34" charset="-122"/>
            </a:endParaRPr>
          </a:p>
        </p:txBody>
      </p:sp>
      <p:sp>
        <p:nvSpPr>
          <p:cNvPr id="28" name="等腰三角形 10"/>
          <p:cNvSpPr/>
          <p:nvPr userDrawn="1"/>
        </p:nvSpPr>
        <p:spPr>
          <a:xfrm rot="19800000" flipH="1">
            <a:off x="1356312" y="6212047"/>
            <a:ext cx="931000" cy="853728"/>
          </a:xfrm>
          <a:custGeom>
            <a:avLst/>
            <a:gdLst/>
            <a:ahLst/>
            <a:cxnLst/>
            <a:rect l="l" t="t" r="r" b="b"/>
            <a:pathLst>
              <a:path w="931000" h="853728">
                <a:moveTo>
                  <a:pt x="504476" y="0"/>
                </a:moveTo>
                <a:lnTo>
                  <a:pt x="0" y="853728"/>
                </a:lnTo>
                <a:lnTo>
                  <a:pt x="702510" y="853728"/>
                </a:lnTo>
                <a:lnTo>
                  <a:pt x="931000" y="721809"/>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userDrawn="1"/>
        </p:nvSpPr>
        <p:spPr>
          <a:xfrm rot="19786850">
            <a:off x="4558461" y="2241276"/>
            <a:ext cx="4849311" cy="825296"/>
          </a:xfrm>
          <a:prstGeom prst="rect">
            <a:avLst/>
          </a:prstGeom>
          <a:noFill/>
          <a:effectLst/>
        </p:spPr>
        <p:txBody>
          <a:bodyPr wrap="square" lIns="91335" tIns="45659" rIns="91335" bIns="45659" rtlCol="0">
            <a:spAutoFit/>
          </a:bodyPr>
          <a:lstStyle/>
          <a:p>
            <a:pPr marL="171264" lvl="1" indent="-264809" eaLnBrk="0" fontAlgn="base" hangingPunct="0">
              <a:lnSpc>
                <a:spcPct val="150000"/>
              </a:lnSpc>
              <a:spcBef>
                <a:spcPct val="0"/>
              </a:spcBef>
              <a:spcAft>
                <a:spcPct val="0"/>
              </a:spcAft>
              <a:buClr>
                <a:srgbClr val="0000FF"/>
              </a:buClr>
              <a:defRPr/>
            </a:pPr>
            <a:r>
              <a:rPr lang="zh-CN" altLang="en-US" sz="3600" b="1" dirty="0" smtClean="0">
                <a:ln w="12700">
                  <a:solidFill>
                    <a:schemeClr val="bg1"/>
                  </a:solidFill>
                </a:ln>
                <a:solidFill>
                  <a:schemeClr val="tx2">
                    <a:lumMod val="75000"/>
                  </a:schemeClr>
                </a:solidFill>
                <a:latin typeface="微软雅黑" pitchFamily="34" charset="-122"/>
                <a:ea typeface="微软雅黑" pitchFamily="34" charset="-122"/>
              </a:rPr>
              <a:t>成就客户价值</a:t>
            </a:r>
            <a:endParaRPr lang="en-US" altLang="zh-CN" sz="3600" b="1" dirty="0">
              <a:ln w="12700">
                <a:solidFill>
                  <a:schemeClr val="bg1"/>
                </a:solidFill>
              </a:ln>
              <a:solidFill>
                <a:schemeClr val="tx2">
                  <a:lumMod val="75000"/>
                </a:schemeClr>
              </a:solidFill>
              <a:latin typeface="微软雅黑" pitchFamily="34" charset="-122"/>
              <a:ea typeface="微软雅黑" pitchFamily="34" charset="-122"/>
            </a:endParaRPr>
          </a:p>
        </p:txBody>
      </p:sp>
      <p:sp>
        <p:nvSpPr>
          <p:cNvPr id="17" name="等腰三角形 16"/>
          <p:cNvSpPr/>
          <p:nvPr userDrawn="1"/>
        </p:nvSpPr>
        <p:spPr>
          <a:xfrm rot="19800000" flipH="1">
            <a:off x="1306450" y="5232073"/>
            <a:ext cx="1008952" cy="853728"/>
          </a:xfrm>
          <a:prstGeom prst="triangle">
            <a:avLst>
              <a:gd name="adj" fmla="val 50000"/>
            </a:avLst>
          </a:prstGeom>
          <a:gradFill>
            <a:gsLst>
              <a:gs pos="82500">
                <a:srgbClr val="679E2A"/>
              </a:gs>
              <a:gs pos="28000">
                <a:srgbClr val="92D050">
                  <a:alpha val="0"/>
                  <a:lumMod val="100000"/>
                </a:srgbClr>
              </a:gs>
            </a:gsLst>
            <a:lin ang="81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36"/>
          <p:cNvSpPr/>
          <p:nvPr userDrawn="1"/>
        </p:nvSpPr>
        <p:spPr>
          <a:xfrm rot="19800000" flipH="1">
            <a:off x="-789193" y="5922700"/>
            <a:ext cx="2790940" cy="848859"/>
          </a:xfrm>
          <a:custGeom>
            <a:avLst/>
            <a:gdLst/>
            <a:ahLst/>
            <a:cxnLst/>
            <a:rect l="l" t="t" r="r" b="b"/>
            <a:pathLst>
              <a:path w="2790940" h="848859">
                <a:moveTo>
                  <a:pt x="0" y="0"/>
                </a:moveTo>
                <a:lnTo>
                  <a:pt x="511425" y="848859"/>
                </a:lnTo>
                <a:lnTo>
                  <a:pt x="2222037" y="839595"/>
                </a:lnTo>
                <a:lnTo>
                  <a:pt x="2790940" y="511139"/>
                </a:lnTo>
                <a:lnTo>
                  <a:pt x="2790940" y="506606"/>
                </a:lnTo>
                <a:lnTo>
                  <a:pt x="2498451" y="0"/>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9000000" flipH="1">
            <a:off x="2634728" y="4482292"/>
            <a:ext cx="972000" cy="792000"/>
          </a:xfrm>
          <a:prstGeom prst="triangle">
            <a:avLst/>
          </a:prstGeom>
          <a:gradFill flip="none" rotWithShape="1">
            <a:gsLst>
              <a:gs pos="100000">
                <a:srgbClr val="F0930A">
                  <a:lumMod val="48000"/>
                </a:srgbClr>
              </a:gs>
              <a:gs pos="45000">
                <a:srgbClr val="F0930A"/>
              </a:gs>
            </a:gsLst>
            <a:lin ang="81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188640" y="5627068"/>
            <a:ext cx="1188640" cy="1690364"/>
          </a:xfrm>
          <a:prstGeom prst="rect">
            <a:avLst/>
          </a:prstGeom>
          <a:solidFill>
            <a:srgbClr val="BE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108520" y="6858000"/>
            <a:ext cx="3328804" cy="459432"/>
          </a:xfrm>
          <a:prstGeom prst="rect">
            <a:avLst/>
          </a:prstGeom>
          <a:solidFill>
            <a:srgbClr val="BE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8875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92" t="53210" r="40224" b="2328"/>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22313" y="79024"/>
            <a:ext cx="7772400" cy="692696"/>
          </a:xfrm>
        </p:spPr>
        <p:txBody>
          <a:bodyPr anchor="t">
            <a:normAutofit/>
          </a:bodyPr>
          <a:lstStyle>
            <a:lvl1pPr algn="ctr">
              <a:defRPr sz="3600" b="0" cap="all"/>
            </a:lvl1p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sp>
        <p:nvSpPr>
          <p:cNvPr id="30" name="椭圆 29"/>
          <p:cNvSpPr/>
          <p:nvPr userDrawn="1"/>
        </p:nvSpPr>
        <p:spPr bwMode="auto">
          <a:xfrm>
            <a:off x="-1044624" y="-8651032"/>
            <a:ext cx="15392400" cy="15392400"/>
          </a:xfrm>
          <a:prstGeom prst="ellipse">
            <a:avLst/>
          </a:prstGeom>
          <a:noFill/>
          <a:ln w="28575" cap="flat" cmpd="sng" algn="ctr">
            <a:gradFill>
              <a:gsLst>
                <a:gs pos="67000">
                  <a:srgbClr val="F8FEFE">
                    <a:alpha val="0"/>
                  </a:srgbClr>
                </a:gs>
                <a:gs pos="26000">
                  <a:srgbClr val="E8FCFC">
                    <a:alpha val="0"/>
                  </a:srgbClr>
                </a:gs>
                <a:gs pos="0">
                  <a:srgbClr val="4F81BD">
                    <a:tint val="66000"/>
                    <a:satMod val="160000"/>
                    <a:alpha val="0"/>
                  </a:srgbClr>
                </a:gs>
                <a:gs pos="43000">
                  <a:sysClr val="window" lastClr="FFFFFF">
                    <a:alpha val="81000"/>
                  </a:sysClr>
                </a:gs>
                <a:gs pos="100000">
                  <a:srgbClr val="4F81BD">
                    <a:tint val="23500"/>
                    <a:satMod val="160000"/>
                    <a:alpha val="0"/>
                  </a:srgbClr>
                </a:gs>
              </a:gsLst>
              <a:lin ang="12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1520825" marR="0" lvl="0" indent="-1520825" defTabSz="914400" eaLnBrk="1" fontAlgn="base" latinLnBrk="0" hangingPunct="1">
              <a:lnSpc>
                <a:spcPct val="100000"/>
              </a:lnSpc>
              <a:spcBef>
                <a:spcPct val="50000"/>
              </a:spcBef>
              <a:spcAft>
                <a:spcPct val="0"/>
              </a:spcAft>
              <a:buClrTx/>
              <a:buSzTx/>
              <a:buFontTx/>
              <a:buNone/>
              <a:tabLst/>
              <a:defRPr/>
            </a:pPr>
            <a:endParaRPr kumimoji="1" lang="zh-CN" altLang="en-US" sz="2000" b="0" i="0" u="none" strike="noStrike" kern="0" cap="none" spc="0" normalizeH="0" baseline="0" noProof="0" smtClean="0">
              <a:ln>
                <a:noFill/>
              </a:ln>
              <a:solidFill>
                <a:prstClr val="white"/>
              </a:solidFill>
              <a:effectLst/>
              <a:uLnTx/>
              <a:uFillTx/>
              <a:latin typeface="黑体" pitchFamily="49" charset="-122"/>
              <a:ea typeface="黑体" pitchFamily="49" charset="-122"/>
            </a:endParaRPr>
          </a:p>
        </p:txBody>
      </p:sp>
      <p:grpSp>
        <p:nvGrpSpPr>
          <p:cNvPr id="3" name="组合 2"/>
          <p:cNvGrpSpPr/>
          <p:nvPr userDrawn="1"/>
        </p:nvGrpSpPr>
        <p:grpSpPr>
          <a:xfrm>
            <a:off x="6804248" y="6453336"/>
            <a:ext cx="2099699" cy="334326"/>
            <a:chOff x="6804248" y="6453336"/>
            <a:chExt cx="2099699" cy="334326"/>
          </a:xfrm>
        </p:grpSpPr>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10" name="组合 9"/>
            <p:cNvGrpSpPr>
              <a:grpSpLocks noChangeAspect="1"/>
            </p:cNvGrpSpPr>
            <p:nvPr userDrawn="1"/>
          </p:nvGrpSpPr>
          <p:grpSpPr>
            <a:xfrm>
              <a:off x="7239857" y="6537512"/>
              <a:ext cx="1664090" cy="180000"/>
              <a:chOff x="1836738" y="722313"/>
              <a:chExt cx="5092701" cy="550862"/>
            </a:xfrm>
            <a:solidFill>
              <a:schemeClr val="bg1"/>
            </a:solidFill>
          </p:grpSpPr>
          <p:sp>
            <p:nvSpPr>
              <p:cNvPr id="11"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2"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3"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4"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5"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6"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7"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8"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9"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0"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1"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30846024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38"/>
          <p:cNvSpPr/>
          <p:nvPr userDrawn="1"/>
        </p:nvSpPr>
        <p:spPr>
          <a:xfrm rot="19800000" flipH="1">
            <a:off x="-618294" y="5902646"/>
            <a:ext cx="2761391" cy="1493595"/>
          </a:xfrm>
          <a:custGeom>
            <a:avLst/>
            <a:gdLst/>
            <a:ahLst/>
            <a:cxnLst/>
            <a:rect l="l" t="t" r="r" b="b"/>
            <a:pathLst>
              <a:path w="2761391" h="1493595">
                <a:moveTo>
                  <a:pt x="0" y="0"/>
                </a:moveTo>
                <a:lnTo>
                  <a:pt x="890965" y="1493415"/>
                </a:lnTo>
                <a:lnTo>
                  <a:pt x="1024460" y="1493595"/>
                </a:lnTo>
                <a:lnTo>
                  <a:pt x="2761391" y="490778"/>
                </a:lnTo>
                <a:lnTo>
                  <a:pt x="247804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
          <p:cNvSpPr/>
          <p:nvPr userDrawn="1"/>
        </p:nvSpPr>
        <p:spPr>
          <a:xfrm rot="19800000" flipH="1">
            <a:off x="1498490" y="3005883"/>
            <a:ext cx="8640670" cy="1627319"/>
          </a:xfrm>
          <a:custGeom>
            <a:avLst/>
            <a:gdLst/>
            <a:ahLst/>
            <a:cxnLst/>
            <a:rect l="l" t="t" r="r" b="b"/>
            <a:pathLst>
              <a:path w="7944632" h="1496232">
                <a:moveTo>
                  <a:pt x="0" y="20"/>
                </a:moveTo>
                <a:lnTo>
                  <a:pt x="863838" y="1496232"/>
                </a:lnTo>
                <a:lnTo>
                  <a:pt x="7944632" y="1496232"/>
                </a:lnTo>
                <a:lnTo>
                  <a:pt x="7030268" y="0"/>
                </a:lnTo>
                <a:close/>
              </a:path>
            </a:pathLst>
          </a:custGeom>
          <a:gradFill>
            <a:gsLst>
              <a:gs pos="0">
                <a:srgbClr val="FFC000"/>
              </a:gs>
              <a:gs pos="100000">
                <a:srgbClr val="FFC000">
                  <a:alpha val="0"/>
                </a:srgbClr>
              </a:gs>
            </a:gsLst>
            <a:lin ang="5400000" scaled="0"/>
          </a:gra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userDrawn="1"/>
        </p:nvSpPr>
        <p:spPr>
          <a:xfrm rot="19800000" flipH="1">
            <a:off x="-945202" y="2716182"/>
            <a:ext cx="11047471" cy="846780"/>
          </a:xfrm>
          <a:custGeom>
            <a:avLst/>
            <a:gdLst/>
            <a:ahLst/>
            <a:cxnLst/>
            <a:rect l="l" t="t" r="r" b="b"/>
            <a:pathLst>
              <a:path w="11047471" h="846780">
                <a:moveTo>
                  <a:pt x="0" y="0"/>
                </a:moveTo>
                <a:lnTo>
                  <a:pt x="488888" y="846780"/>
                </a:lnTo>
                <a:lnTo>
                  <a:pt x="11047471" y="846780"/>
                </a:lnTo>
                <a:lnTo>
                  <a:pt x="10558582" y="0"/>
                </a:lnTo>
                <a:close/>
              </a:path>
            </a:pathLst>
          </a:cu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nvSpPr>
        <p:spPr>
          <a:xfrm rot="19800000" flipH="1">
            <a:off x="2229570" y="3758541"/>
            <a:ext cx="973388" cy="834008"/>
          </a:xfrm>
          <a:prstGeom prst="triangle">
            <a:avLst/>
          </a:prstGeom>
          <a:gradFill>
            <a:gsLst>
              <a:gs pos="0">
                <a:srgbClr val="D18009"/>
              </a:gs>
              <a:gs pos="100000">
                <a:srgbClr val="002060"/>
              </a:gs>
            </a:gsLst>
            <a:lin ang="5400000" scaled="0"/>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rot="9000000" flipH="1">
            <a:off x="1769865" y="4973020"/>
            <a:ext cx="1008952" cy="853728"/>
          </a:xfrm>
          <a:prstGeom prst="triangle">
            <a:avLst/>
          </a:prstGeom>
          <a:gradFill>
            <a:gsLst>
              <a:gs pos="82500">
                <a:srgbClr val="92D050"/>
              </a:gs>
              <a:gs pos="0">
                <a:srgbClr val="92D050">
                  <a:alpha val="0"/>
                  <a:lumMod val="100000"/>
                </a:srgbClr>
              </a:gs>
            </a:gsLst>
            <a:lin ang="81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rot="9000000" flipH="1">
            <a:off x="1735647" y="5988688"/>
            <a:ext cx="1008952" cy="853728"/>
          </a:xfrm>
          <a:prstGeom prst="triangle">
            <a:avLst/>
          </a:prstGeom>
          <a:gradFill flip="none" rotWithShape="1">
            <a:gsLst>
              <a:gs pos="100000">
                <a:srgbClr val="00B0F0"/>
              </a:gs>
              <a:gs pos="0">
                <a:srgbClr val="92D050">
                  <a:alpha val="0"/>
                  <a:lumMod val="100000"/>
                </a:srgbClr>
              </a:gs>
            </a:gsLst>
            <a:lin ang="0" scaled="0"/>
            <a:tileRect/>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userDrawn="1"/>
        </p:nvCxnSpPr>
        <p:spPr>
          <a:xfrm flipH="1">
            <a:off x="1562049" y="4311444"/>
            <a:ext cx="26238" cy="280800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a:off x="2349806" y="1812330"/>
            <a:ext cx="6798896" cy="401967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rot="120000">
            <a:off x="174719" y="4562650"/>
            <a:ext cx="4112520" cy="212883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标题 1"/>
          <p:cNvSpPr txBox="1">
            <a:spLocks/>
          </p:cNvSpPr>
          <p:nvPr userDrawn="1"/>
        </p:nvSpPr>
        <p:spPr>
          <a:xfrm>
            <a:off x="1248460" y="917848"/>
            <a:ext cx="303550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8000" b="1" kern="1200">
                <a:solidFill>
                  <a:schemeClr val="bg1">
                    <a:lumMod val="50000"/>
                  </a:schemeClr>
                </a:solidFill>
                <a:latin typeface="微软雅黑" pitchFamily="34" charset="-122"/>
                <a:ea typeface="微软雅黑"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6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j-cs"/>
              </a:rPr>
              <a:t>谢 谢！</a:t>
            </a:r>
            <a:endParaRPr kumimoji="0" lang="zh-CN" altLang="en-US" sz="66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grpSp>
        <p:nvGrpSpPr>
          <p:cNvPr id="22" name="组合 21"/>
          <p:cNvGrpSpPr/>
          <p:nvPr userDrawn="1"/>
        </p:nvGrpSpPr>
        <p:grpSpPr>
          <a:xfrm>
            <a:off x="4860032" y="4590206"/>
            <a:ext cx="5240400" cy="1863130"/>
            <a:chOff x="1154522" y="4266280"/>
            <a:chExt cx="5240400" cy="1863130"/>
          </a:xfrm>
        </p:grpSpPr>
        <p:sp>
          <p:nvSpPr>
            <p:cNvPr id="23" name="TextBox 22"/>
            <p:cNvSpPr txBox="1"/>
            <p:nvPr/>
          </p:nvSpPr>
          <p:spPr>
            <a:xfrm>
              <a:off x="1516600" y="5821633"/>
              <a:ext cx="3384376" cy="307777"/>
            </a:xfrm>
            <a:prstGeom prst="rect">
              <a:avLst/>
            </a:prstGeom>
            <a:noFill/>
          </p:spPr>
          <p:txBody>
            <a:bodyPr wrap="square" rtlCol="0">
              <a:spAutoFit/>
            </a:bodyPr>
            <a:lstStyle/>
            <a:p>
              <a:r>
                <a:rPr lang="en-US" altLang="zh-CN" sz="1400" dirty="0" smtClean="0">
                  <a:solidFill>
                    <a:srgbClr val="0070C0"/>
                  </a:solidFill>
                </a:rPr>
                <a:t>www.avic-digital.com</a:t>
              </a:r>
              <a:endParaRPr lang="zh-CN" altLang="en-US" sz="1400" dirty="0">
                <a:solidFill>
                  <a:srgbClr val="0070C0"/>
                </a:solidFill>
              </a:endParaRPr>
            </a:p>
          </p:txBody>
        </p:sp>
        <p:sp>
          <p:nvSpPr>
            <p:cNvPr id="24" name="标题 1"/>
            <p:cNvSpPr txBox="1">
              <a:spLocks/>
            </p:cNvSpPr>
            <p:nvPr/>
          </p:nvSpPr>
          <p:spPr>
            <a:xfrm>
              <a:off x="1588573" y="4266280"/>
              <a:ext cx="4806349" cy="651268"/>
            </a:xfrm>
            <a:prstGeom prst="rect">
              <a:avLst/>
            </a:prstGeom>
          </p:spPr>
          <p:txBody>
            <a:bodyPr vert="horz" lIns="0" tIns="45720" rIns="0" bIns="45720" rtlCol="0" anchor="ctr">
              <a:noAutofit/>
            </a:bodyPr>
            <a:lstStyle>
              <a:lvl1pPr algn="ctr" defTabSz="914400" rtl="0" eaLnBrk="1" latinLnBrk="0" hangingPunct="1">
                <a:spcBef>
                  <a:spcPct val="0"/>
                </a:spcBef>
                <a:buNone/>
                <a:defRPr sz="9600" b="1" kern="1200">
                  <a:solidFill>
                    <a:schemeClr val="bg1"/>
                  </a:solidFill>
                  <a:latin typeface="微软雅黑" pitchFamily="34" charset="-122"/>
                  <a:ea typeface="微软雅黑" pitchFamily="34" charset="-122"/>
                  <a:cs typeface="+mj-cs"/>
                </a:defRPr>
              </a:lvl1pPr>
            </a:lstStyle>
            <a:p>
              <a:pPr marL="0" lvl="1">
                <a:lnSpc>
                  <a:spcPct val="90000"/>
                </a:lnSpc>
              </a:pPr>
              <a:r>
                <a:rPr lang="zh-CN" altLang="en-US" sz="1600" b="1" dirty="0" smtClean="0">
                  <a:solidFill>
                    <a:srgbClr val="0070C0"/>
                  </a:solidFill>
                  <a:latin typeface="微软雅黑" pitchFamily="34" charset="-122"/>
                  <a:ea typeface="微软雅黑" pitchFamily="34" charset="-122"/>
                </a:rPr>
                <a:t>中航工业信息技术中心（</a:t>
              </a:r>
              <a:r>
                <a:rPr lang="zh-CN" altLang="en-US" sz="1600" b="1" dirty="0">
                  <a:solidFill>
                    <a:srgbClr val="0070C0"/>
                  </a:solidFill>
                  <a:latin typeface="微软雅黑" pitchFamily="34" charset="-122"/>
                  <a:ea typeface="微软雅黑" pitchFamily="34" charset="-122"/>
                </a:rPr>
                <a:t>金航</a:t>
              </a:r>
              <a:r>
                <a:rPr lang="zh-CN" altLang="en-US" sz="1600" b="1" dirty="0" smtClean="0">
                  <a:solidFill>
                    <a:srgbClr val="0070C0"/>
                  </a:solidFill>
                  <a:latin typeface="微软雅黑" pitchFamily="34" charset="-122"/>
                  <a:ea typeface="微软雅黑" pitchFamily="34" charset="-122"/>
                </a:rPr>
                <a:t>数码）</a:t>
              </a:r>
              <a:endParaRPr lang="en-US" altLang="zh-CN" sz="1600" b="1" dirty="0" smtClean="0">
                <a:solidFill>
                  <a:srgbClr val="0070C0"/>
                </a:solidFill>
                <a:latin typeface="微软雅黑" pitchFamily="34" charset="-122"/>
                <a:ea typeface="微软雅黑" pitchFamily="34" charset="-122"/>
              </a:endParaRPr>
            </a:p>
          </p:txBody>
        </p:sp>
        <p:sp>
          <p:nvSpPr>
            <p:cNvPr id="25" name="TextBox 24"/>
            <p:cNvSpPr txBox="1"/>
            <p:nvPr/>
          </p:nvSpPr>
          <p:spPr>
            <a:xfrm>
              <a:off x="1516600" y="4833266"/>
              <a:ext cx="4032448" cy="1031051"/>
            </a:xfrm>
            <a:prstGeom prst="rect">
              <a:avLst/>
            </a:prstGeom>
            <a:noFill/>
          </p:spPr>
          <p:txBody>
            <a:bodyPr wrap="square" rtlCol="0">
              <a:spAutoFit/>
            </a:bodyPr>
            <a:lstStyle/>
            <a:p>
              <a:pPr>
                <a:lnSpc>
                  <a:spcPct val="150000"/>
                </a:lnSpc>
              </a:pPr>
              <a:r>
                <a:rPr lang="zh-CN" altLang="en-US" sz="1600" baseline="30000" dirty="0" smtClean="0">
                  <a:solidFill>
                    <a:schemeClr val="bg1"/>
                  </a:solidFill>
                  <a:latin typeface="微软雅黑" pitchFamily="34" charset="-122"/>
                  <a:ea typeface="微软雅黑" pitchFamily="34" charset="-122"/>
                </a:rPr>
                <a:t>地　　址：北京市朝阳区曙光西里甲</a:t>
              </a:r>
              <a:r>
                <a:rPr lang="en-US" altLang="zh-CN" sz="1600" baseline="30000" dirty="0" smtClean="0">
                  <a:solidFill>
                    <a:schemeClr val="bg1"/>
                  </a:solidFill>
                  <a:latin typeface="微软雅黑" pitchFamily="34" charset="-122"/>
                  <a:ea typeface="微软雅黑" pitchFamily="34" charset="-122"/>
                </a:rPr>
                <a:t>5</a:t>
              </a:r>
              <a:r>
                <a:rPr lang="zh-CN" altLang="en-US" sz="1600" baseline="30000" dirty="0" smtClean="0">
                  <a:solidFill>
                    <a:schemeClr val="bg1"/>
                  </a:solidFill>
                  <a:latin typeface="微软雅黑" pitchFamily="34" charset="-122"/>
                  <a:ea typeface="微软雅黑" pitchFamily="34" charset="-122"/>
                </a:rPr>
                <a:t>号院航空工业大厦</a:t>
              </a:r>
              <a:r>
                <a:rPr lang="en-US" altLang="zh-CN" sz="1600" baseline="30000" dirty="0" smtClean="0">
                  <a:solidFill>
                    <a:schemeClr val="bg1"/>
                  </a:solidFill>
                  <a:latin typeface="微软雅黑" pitchFamily="34" charset="-122"/>
                  <a:ea typeface="微软雅黑" pitchFamily="34" charset="-122"/>
                </a:rPr>
                <a:t>E</a:t>
              </a:r>
              <a:r>
                <a:rPr lang="zh-CN" altLang="en-US" sz="1600" baseline="30000" dirty="0" smtClean="0">
                  <a:solidFill>
                    <a:schemeClr val="bg1"/>
                  </a:solidFill>
                  <a:latin typeface="微软雅黑" pitchFamily="34" charset="-122"/>
                  <a:ea typeface="微软雅黑" pitchFamily="34" charset="-122"/>
                </a:rPr>
                <a:t>座</a:t>
              </a:r>
            </a:p>
            <a:p>
              <a:pPr>
                <a:lnSpc>
                  <a:spcPts val="1800"/>
                </a:lnSpc>
              </a:pPr>
              <a:r>
                <a:rPr lang="zh-CN" altLang="en-US" sz="1600" baseline="30000" dirty="0" smtClean="0">
                  <a:solidFill>
                    <a:schemeClr val="bg1"/>
                  </a:solidFill>
                  <a:latin typeface="微软雅黑" pitchFamily="34" charset="-122"/>
                  <a:ea typeface="微软雅黑" pitchFamily="34" charset="-122"/>
                </a:rPr>
                <a:t>邮政编码：</a:t>
              </a:r>
              <a:r>
                <a:rPr lang="en-US" altLang="zh-CN" sz="1600" baseline="30000" dirty="0" smtClean="0">
                  <a:solidFill>
                    <a:schemeClr val="bg1"/>
                  </a:solidFill>
                  <a:latin typeface="微软雅黑" pitchFamily="34" charset="-122"/>
                  <a:ea typeface="微软雅黑" pitchFamily="34" charset="-122"/>
                </a:rPr>
                <a:t>100028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联系电话：</a:t>
              </a:r>
              <a:r>
                <a:rPr lang="en-US" altLang="zh-CN" sz="1600" baseline="30000" dirty="0" smtClean="0">
                  <a:solidFill>
                    <a:schemeClr val="bg1"/>
                  </a:solidFill>
                  <a:latin typeface="微软雅黑" pitchFamily="34" charset="-122"/>
                  <a:ea typeface="微软雅黑" pitchFamily="34" charset="-122"/>
                </a:rPr>
                <a:t>010-58355588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传　　真：</a:t>
              </a:r>
              <a:r>
                <a:rPr lang="en-US" altLang="zh-CN" sz="1600" baseline="30000" dirty="0">
                  <a:solidFill>
                    <a:schemeClr val="bg1"/>
                  </a:solidFill>
                  <a:latin typeface="微软雅黑" pitchFamily="34" charset="-122"/>
                  <a:ea typeface="微软雅黑" pitchFamily="34" charset="-122"/>
                </a:rPr>
                <a:t>010-58355100</a:t>
              </a:r>
              <a:endParaRPr lang="zh-CN" altLang="en-US" sz="1600" baseline="30000" dirty="0">
                <a:solidFill>
                  <a:schemeClr val="bg1"/>
                </a:solidFill>
                <a:latin typeface="微软雅黑" pitchFamily="34" charset="-122"/>
                <a:ea typeface="微软雅黑" pitchFamily="34" charset="-122"/>
              </a:endParaRPr>
            </a:p>
          </p:txBody>
        </p:sp>
        <p:sp>
          <p:nvSpPr>
            <p:cNvPr id="26" name="等腰三角形 25"/>
            <p:cNvSpPr/>
            <p:nvPr/>
          </p:nvSpPr>
          <p:spPr>
            <a:xfrm rot="5400000">
              <a:off x="1166713" y="4870601"/>
              <a:ext cx="204852" cy="229234"/>
            </a:xfrm>
            <a:prstGeom prst="triangl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26"/>
          <p:cNvSpPr txBox="1"/>
          <p:nvPr userDrawn="1"/>
        </p:nvSpPr>
        <p:spPr>
          <a:xfrm rot="19786850">
            <a:off x="2650501" y="1666799"/>
            <a:ext cx="7112204" cy="825296"/>
          </a:xfrm>
          <a:prstGeom prst="rect">
            <a:avLst/>
          </a:prstGeom>
          <a:noFill/>
          <a:effectLst/>
        </p:spPr>
        <p:txBody>
          <a:bodyPr wrap="square" lIns="91335" tIns="45659" rIns="91335" bIns="45659" rtlCol="0">
            <a:spAutoFit/>
          </a:bodyPr>
          <a:lstStyle/>
          <a:p>
            <a:pPr marL="171264" lvl="1" indent="-264809" eaLnBrk="0" fontAlgn="base" hangingPunct="0">
              <a:lnSpc>
                <a:spcPct val="150000"/>
              </a:lnSpc>
              <a:spcBef>
                <a:spcPct val="0"/>
              </a:spcBef>
              <a:spcAft>
                <a:spcPct val="0"/>
              </a:spcAft>
              <a:buClr>
                <a:srgbClr val="0000FF"/>
              </a:buClr>
              <a:defRPr/>
            </a:pPr>
            <a:r>
              <a:rPr lang="zh-CN" altLang="en-US" sz="3600" b="1" dirty="0" smtClean="0">
                <a:ln w="12700">
                  <a:solidFill>
                    <a:schemeClr val="bg1"/>
                  </a:solidFill>
                </a:ln>
                <a:solidFill>
                  <a:srgbClr val="FFC000"/>
                </a:solidFill>
                <a:latin typeface="微软雅黑" pitchFamily="34" charset="-122"/>
                <a:ea typeface="微软雅黑" pitchFamily="34" charset="-122"/>
              </a:rPr>
              <a:t>聚焦客户需求  超越客户期待</a:t>
            </a:r>
            <a:endParaRPr lang="en-US" altLang="zh-CN" sz="3600" b="1" dirty="0" smtClean="0">
              <a:ln w="12700">
                <a:solidFill>
                  <a:schemeClr val="bg1"/>
                </a:solidFill>
              </a:ln>
              <a:solidFill>
                <a:srgbClr val="FFC000"/>
              </a:solidFill>
              <a:latin typeface="微软雅黑" pitchFamily="34" charset="-122"/>
              <a:ea typeface="微软雅黑" pitchFamily="34" charset="-122"/>
            </a:endParaRPr>
          </a:p>
        </p:txBody>
      </p:sp>
      <p:sp>
        <p:nvSpPr>
          <p:cNvPr id="28" name="等腰三角形 10"/>
          <p:cNvSpPr/>
          <p:nvPr userDrawn="1"/>
        </p:nvSpPr>
        <p:spPr>
          <a:xfrm rot="19800000" flipH="1">
            <a:off x="1356312" y="6212047"/>
            <a:ext cx="931000" cy="853728"/>
          </a:xfrm>
          <a:custGeom>
            <a:avLst/>
            <a:gdLst/>
            <a:ahLst/>
            <a:cxnLst/>
            <a:rect l="l" t="t" r="r" b="b"/>
            <a:pathLst>
              <a:path w="931000" h="853728">
                <a:moveTo>
                  <a:pt x="504476" y="0"/>
                </a:moveTo>
                <a:lnTo>
                  <a:pt x="0" y="853728"/>
                </a:lnTo>
                <a:lnTo>
                  <a:pt x="702510" y="853728"/>
                </a:lnTo>
                <a:lnTo>
                  <a:pt x="931000" y="721809"/>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userDrawn="1"/>
        </p:nvSpPr>
        <p:spPr>
          <a:xfrm rot="19786850">
            <a:off x="4558461" y="2220918"/>
            <a:ext cx="4849311" cy="866011"/>
          </a:xfrm>
          <a:prstGeom prst="rect">
            <a:avLst/>
          </a:prstGeom>
          <a:noFill/>
          <a:effectLst/>
        </p:spPr>
        <p:txBody>
          <a:bodyPr wrap="square" lIns="91335" tIns="45659" rIns="91335" bIns="45659" rtlCol="0">
            <a:spAutoFit/>
          </a:bodyPr>
          <a:lstStyle/>
          <a:p>
            <a:pPr marL="171264" lvl="1" indent="-264809" eaLnBrk="0" fontAlgn="base" hangingPunct="0">
              <a:lnSpc>
                <a:spcPct val="150000"/>
              </a:lnSpc>
              <a:spcBef>
                <a:spcPct val="0"/>
              </a:spcBef>
              <a:spcAft>
                <a:spcPct val="0"/>
              </a:spcAft>
              <a:buClr>
                <a:srgbClr val="0000FF"/>
              </a:buClr>
              <a:defRPr/>
            </a:pPr>
            <a:r>
              <a:rPr lang="zh-CN" altLang="en-US" sz="3800" b="1" dirty="0" smtClean="0">
                <a:ln w="12700">
                  <a:solidFill>
                    <a:schemeClr val="bg1"/>
                  </a:solidFill>
                </a:ln>
                <a:solidFill>
                  <a:schemeClr val="tx2">
                    <a:lumMod val="75000"/>
                  </a:schemeClr>
                </a:solidFill>
                <a:latin typeface="微软雅黑" pitchFamily="34" charset="-122"/>
                <a:ea typeface="微软雅黑" pitchFamily="34" charset="-122"/>
              </a:rPr>
              <a:t>成就客户价值</a:t>
            </a:r>
            <a:endParaRPr lang="en-US" altLang="zh-CN" sz="3800" b="1" dirty="0">
              <a:ln w="12700">
                <a:solidFill>
                  <a:schemeClr val="bg1"/>
                </a:solidFill>
              </a:ln>
              <a:solidFill>
                <a:schemeClr val="tx2">
                  <a:lumMod val="75000"/>
                </a:schemeClr>
              </a:solidFill>
              <a:latin typeface="微软雅黑" pitchFamily="34" charset="-122"/>
              <a:ea typeface="微软雅黑" pitchFamily="34" charset="-122"/>
            </a:endParaRPr>
          </a:p>
        </p:txBody>
      </p:sp>
      <p:sp>
        <p:nvSpPr>
          <p:cNvPr id="17" name="等腰三角形 16"/>
          <p:cNvSpPr/>
          <p:nvPr userDrawn="1"/>
        </p:nvSpPr>
        <p:spPr>
          <a:xfrm rot="19800000" flipH="1">
            <a:off x="1306450" y="5232073"/>
            <a:ext cx="1008952" cy="853728"/>
          </a:xfrm>
          <a:prstGeom prst="triangle">
            <a:avLst>
              <a:gd name="adj" fmla="val 50000"/>
            </a:avLst>
          </a:prstGeom>
          <a:gradFill>
            <a:gsLst>
              <a:gs pos="82500">
                <a:srgbClr val="679E2A"/>
              </a:gs>
              <a:gs pos="28000">
                <a:srgbClr val="92D050">
                  <a:alpha val="0"/>
                  <a:lumMod val="100000"/>
                </a:srgbClr>
              </a:gs>
            </a:gsLst>
            <a:lin ang="81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36"/>
          <p:cNvSpPr/>
          <p:nvPr userDrawn="1"/>
        </p:nvSpPr>
        <p:spPr>
          <a:xfrm rot="19800000" flipH="1">
            <a:off x="-789193" y="5922700"/>
            <a:ext cx="2790940" cy="848859"/>
          </a:xfrm>
          <a:custGeom>
            <a:avLst/>
            <a:gdLst/>
            <a:ahLst/>
            <a:cxnLst/>
            <a:rect l="l" t="t" r="r" b="b"/>
            <a:pathLst>
              <a:path w="2790940" h="848859">
                <a:moveTo>
                  <a:pt x="0" y="0"/>
                </a:moveTo>
                <a:lnTo>
                  <a:pt x="511425" y="848859"/>
                </a:lnTo>
                <a:lnTo>
                  <a:pt x="2222037" y="839595"/>
                </a:lnTo>
                <a:lnTo>
                  <a:pt x="2790940" y="511139"/>
                </a:lnTo>
                <a:lnTo>
                  <a:pt x="2790940" y="506606"/>
                </a:lnTo>
                <a:lnTo>
                  <a:pt x="2498451" y="0"/>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9000000" flipH="1">
            <a:off x="2634728" y="4482292"/>
            <a:ext cx="972000" cy="792000"/>
          </a:xfrm>
          <a:prstGeom prst="triangle">
            <a:avLst/>
          </a:prstGeom>
          <a:gradFill flip="none" rotWithShape="1">
            <a:gsLst>
              <a:gs pos="100000">
                <a:srgbClr val="F0930A">
                  <a:lumMod val="48000"/>
                </a:srgbClr>
              </a:gs>
              <a:gs pos="45000">
                <a:srgbClr val="F0930A"/>
              </a:gs>
            </a:gsLst>
            <a:lin ang="81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188640" y="5627068"/>
            <a:ext cx="1188640" cy="1690364"/>
          </a:xfrm>
          <a:prstGeom prst="rect">
            <a:avLst/>
          </a:prstGeom>
          <a:solidFill>
            <a:srgbClr val="BE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108520" y="6858000"/>
            <a:ext cx="3328804" cy="459432"/>
          </a:xfrm>
          <a:prstGeom prst="rect">
            <a:avLst/>
          </a:prstGeom>
          <a:solidFill>
            <a:srgbClr val="BE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8875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87440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9472862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253245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257789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307254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0253F"/>
            </a:gs>
            <a:gs pos="100000">
              <a:srgbClr val="002060"/>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30622"/>
            <a:ext cx="8229600" cy="63408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478-ADE7-4480-A214-01473DFE0029}" type="datetimeFigureOut">
              <a:rPr lang="zh-CN" altLang="en-US" smtClean="0"/>
              <a:pPr/>
              <a:t>2017/12/21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276021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914400" rtl="0" eaLnBrk="1" latinLnBrk="0" hangingPunct="1">
        <a:spcBef>
          <a:spcPct val="0"/>
        </a:spcBef>
        <a:buNone/>
        <a:defRPr sz="3600" kern="120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0253F"/>
            </a:gs>
            <a:gs pos="100000">
              <a:srgbClr val="002060"/>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30622"/>
            <a:ext cx="8229600" cy="63408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478-ADE7-4480-A214-01473DFE0029}" type="datetimeFigureOut">
              <a:rPr lang="zh-CN" altLang="en-US" smtClean="0">
                <a:solidFill>
                  <a:prstClr val="black">
                    <a:tint val="75000"/>
                  </a:prstClr>
                </a:solidFill>
              </a:rPr>
              <a:pPr/>
              <a:t>2017/12/21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226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914400" rtl="0" eaLnBrk="1" latinLnBrk="0" hangingPunct="1">
        <a:spcBef>
          <a:spcPct val="0"/>
        </a:spcBef>
        <a:buNone/>
        <a:defRPr sz="3600" kern="120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Spring </a:t>
            </a:r>
            <a:r>
              <a:rPr lang="en-US" altLang="zh-CN" dirty="0" err="1" smtClean="0"/>
              <a:t>IoC</a:t>
            </a:r>
            <a:endParaRPr lang="zh-CN" altLang="en-US" dirty="0"/>
          </a:p>
        </p:txBody>
      </p:sp>
      <p:sp>
        <p:nvSpPr>
          <p:cNvPr id="9" name="副标题 8"/>
          <p:cNvSpPr>
            <a:spLocks noGrp="1"/>
          </p:cNvSpPr>
          <p:nvPr>
            <p:ph type="subTitle" idx="1"/>
          </p:nvPr>
        </p:nvSpPr>
        <p:spPr/>
        <p:txBody>
          <a:bodyPr/>
          <a:lstStyle/>
          <a:p>
            <a:r>
              <a:rPr lang="zh-CN" altLang="en-US" dirty="0" smtClean="0"/>
              <a:t>研发中心</a:t>
            </a:r>
            <a:endParaRPr lang="zh-CN" altLang="en-US" dirty="0"/>
          </a:p>
        </p:txBody>
      </p:sp>
    </p:spTree>
    <p:extLst>
      <p:ext uri="{BB962C8B-B14F-4D97-AF65-F5344CB8AC3E}">
        <p14:creationId xmlns:p14="http://schemas.microsoft.com/office/powerpoint/2010/main" val="2150810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对象实例化：构造函数</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&lt;bean name="</a:t>
            </a:r>
            <a:r>
              <a:rPr lang="en-US" altLang="zh-CN" dirty="0" err="1" smtClean="0"/>
              <a:t>simpleAddress</a:t>
            </a:r>
            <a:r>
              <a:rPr lang="en-US" altLang="zh-CN" dirty="0" smtClean="0"/>
              <a:t>“</a:t>
            </a:r>
          </a:p>
          <a:p>
            <a:pPr marL="0" indent="0">
              <a:buNone/>
            </a:pPr>
            <a:r>
              <a:rPr lang="en-US" altLang="zh-CN" dirty="0"/>
              <a:t> </a:t>
            </a:r>
            <a:r>
              <a:rPr lang="en-US" altLang="zh-CN" dirty="0" smtClean="0"/>
              <a:t>                      </a:t>
            </a:r>
            <a:r>
              <a:rPr lang="en-US" altLang="zh-CN" dirty="0"/>
              <a:t>class="</a:t>
            </a:r>
            <a:r>
              <a:rPr lang="en-US" altLang="zh-CN" dirty="0" err="1"/>
              <a:t>spring.bean.Address</a:t>
            </a:r>
            <a:r>
              <a:rPr lang="en-US" altLang="zh-CN" dirty="0"/>
              <a:t>"&gt;</a:t>
            </a:r>
          </a:p>
          <a:p>
            <a:pPr marL="0" indent="0">
              <a:buNone/>
            </a:pPr>
            <a:r>
              <a:rPr lang="en-US" altLang="zh-CN" dirty="0"/>
              <a:t>        &lt;constructor-</a:t>
            </a:r>
            <a:r>
              <a:rPr lang="en-US" altLang="zh-CN" dirty="0" err="1"/>
              <a:t>arg</a:t>
            </a:r>
            <a:r>
              <a:rPr lang="en-US" altLang="zh-CN" dirty="0"/>
              <a:t> name="line1" </a:t>
            </a:r>
            <a:endParaRPr lang="en-US" altLang="zh-CN" dirty="0" smtClean="0"/>
          </a:p>
          <a:p>
            <a:pPr marL="0" indent="0">
              <a:buNone/>
            </a:pPr>
            <a:r>
              <a:rPr lang="en-US" altLang="zh-CN" dirty="0"/>
              <a:t> </a:t>
            </a:r>
            <a:r>
              <a:rPr lang="en-US" altLang="zh-CN" dirty="0" smtClean="0"/>
              <a:t>                       value</a:t>
            </a:r>
            <a:r>
              <a:rPr lang="en-US" altLang="zh-CN" dirty="0"/>
              <a:t>="151 Corner Street"/&gt;</a:t>
            </a:r>
          </a:p>
          <a:p>
            <a:pPr marL="0" indent="0">
              <a:buNone/>
            </a:pPr>
            <a:r>
              <a:rPr lang="en-US" altLang="zh-CN" dirty="0"/>
              <a:t>        &lt;constructor-</a:t>
            </a:r>
            <a:r>
              <a:rPr lang="en-US" altLang="zh-CN" dirty="0" err="1"/>
              <a:t>arg</a:t>
            </a:r>
            <a:r>
              <a:rPr lang="en-US" altLang="zh-CN" dirty="0"/>
              <a:t> name="line2" value=""/&gt;</a:t>
            </a:r>
          </a:p>
          <a:p>
            <a:pPr marL="0" indent="0">
              <a:buNone/>
            </a:pPr>
            <a:r>
              <a:rPr lang="en-US" altLang="zh-CN" dirty="0"/>
              <a:t>        &lt;constructor-</a:t>
            </a:r>
            <a:r>
              <a:rPr lang="en-US" altLang="zh-CN" dirty="0" err="1"/>
              <a:t>arg</a:t>
            </a:r>
            <a:r>
              <a:rPr lang="en-US" altLang="zh-CN" dirty="0"/>
              <a:t> name="city" value="Albany"/&gt;</a:t>
            </a:r>
          </a:p>
          <a:p>
            <a:pPr marL="0" indent="0">
              <a:buNone/>
            </a:pPr>
            <a:r>
              <a:rPr lang="en-US" altLang="zh-CN" dirty="0"/>
              <a:t>        &lt;constructor-</a:t>
            </a:r>
            <a:r>
              <a:rPr lang="en-US" altLang="zh-CN" dirty="0" err="1"/>
              <a:t>arg</a:t>
            </a:r>
            <a:r>
              <a:rPr lang="en-US" altLang="zh-CN" dirty="0"/>
              <a:t> name="state" value="NY"/&gt;</a:t>
            </a:r>
          </a:p>
          <a:p>
            <a:pPr marL="0" indent="0">
              <a:buNone/>
            </a:pPr>
            <a:r>
              <a:rPr lang="en-US" altLang="zh-CN" dirty="0"/>
              <a:t>        &lt;constructor-</a:t>
            </a:r>
            <a:r>
              <a:rPr lang="en-US" altLang="zh-CN" dirty="0" err="1"/>
              <a:t>arg</a:t>
            </a:r>
            <a:r>
              <a:rPr lang="en-US" altLang="zh-CN" dirty="0"/>
              <a:t> name="</a:t>
            </a:r>
            <a:r>
              <a:rPr lang="en-US" altLang="zh-CN" dirty="0" err="1"/>
              <a:t>zipCode</a:t>
            </a:r>
            <a:r>
              <a:rPr lang="en-US" altLang="zh-CN" dirty="0"/>
              <a:t>" value="99999"/&gt;</a:t>
            </a:r>
          </a:p>
          <a:p>
            <a:pPr marL="0" indent="0">
              <a:buNone/>
            </a:pPr>
            <a:r>
              <a:rPr lang="en-US" altLang="zh-CN" dirty="0"/>
              <a:t>        &lt;constructor-</a:t>
            </a:r>
            <a:r>
              <a:rPr lang="en-US" altLang="zh-CN" dirty="0" err="1"/>
              <a:t>arg</a:t>
            </a:r>
            <a:r>
              <a:rPr lang="en-US" altLang="zh-CN" dirty="0"/>
              <a:t> name="country" value="US"/&gt;</a:t>
            </a:r>
          </a:p>
          <a:p>
            <a:pPr marL="0" indent="0">
              <a:buNone/>
            </a:pPr>
            <a:r>
              <a:rPr lang="en-US" altLang="zh-CN" dirty="0"/>
              <a:t>    &lt;/bean&gt;</a:t>
            </a:r>
            <a:endParaRPr lang="zh-CN" altLang="en-US" dirty="0"/>
          </a:p>
        </p:txBody>
      </p:sp>
    </p:spTree>
    <p:extLst>
      <p:ext uri="{BB962C8B-B14F-4D97-AF65-F5344CB8AC3E}">
        <p14:creationId xmlns:p14="http://schemas.microsoft.com/office/powerpoint/2010/main" val="3502529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对象实例化</a:t>
            </a:r>
            <a:r>
              <a:rPr lang="zh-CN" altLang="en-US" dirty="0" smtClean="0"/>
              <a:t>：静态函数</a:t>
            </a:r>
            <a:endParaRPr lang="zh-CN" altLang="en-US" dirty="0"/>
          </a:p>
        </p:txBody>
      </p:sp>
      <p:sp>
        <p:nvSpPr>
          <p:cNvPr id="3" name="内容占位符 2"/>
          <p:cNvSpPr>
            <a:spLocks noGrp="1"/>
          </p:cNvSpPr>
          <p:nvPr>
            <p:ph idx="1"/>
          </p:nvPr>
        </p:nvSpPr>
        <p:spPr/>
        <p:txBody>
          <a:bodyPr/>
          <a:lstStyle/>
          <a:p>
            <a:pPr marL="0" indent="0">
              <a:buNone/>
            </a:pPr>
            <a:r>
              <a:rPr lang="en-US" altLang="zh-CN" dirty="0"/>
              <a:t>&lt;bean id="calendar" </a:t>
            </a:r>
            <a:endParaRPr lang="en-US" altLang="zh-CN" dirty="0" smtClean="0"/>
          </a:p>
          <a:p>
            <a:pPr marL="0" indent="0">
              <a:buNone/>
            </a:pPr>
            <a:r>
              <a:rPr lang="en-US" altLang="zh-CN" dirty="0"/>
              <a:t> </a:t>
            </a:r>
            <a:r>
              <a:rPr lang="en-US" altLang="zh-CN" dirty="0" smtClean="0"/>
              <a:t>    class</a:t>
            </a:r>
            <a:r>
              <a:rPr lang="en-US" altLang="zh-CN" dirty="0"/>
              <a:t>="</a:t>
            </a:r>
            <a:r>
              <a:rPr lang="en-US" altLang="zh-CN" dirty="0" err="1"/>
              <a:t>java.util.Calendar</a:t>
            </a:r>
            <a:r>
              <a:rPr lang="en-US" altLang="zh-CN" dirty="0"/>
              <a:t>" </a:t>
            </a:r>
            <a:endParaRPr lang="en-US" altLang="zh-CN" dirty="0" smtClean="0"/>
          </a:p>
          <a:p>
            <a:pPr marL="0" indent="0">
              <a:buNone/>
            </a:pPr>
            <a:r>
              <a:rPr lang="en-US" altLang="zh-CN" dirty="0"/>
              <a:t> </a:t>
            </a:r>
            <a:r>
              <a:rPr lang="en-US" altLang="zh-CN" dirty="0" smtClean="0"/>
              <a:t>    factory-method</a:t>
            </a:r>
            <a:r>
              <a:rPr lang="en-US" altLang="zh-CN" dirty="0"/>
              <a:t>="</a:t>
            </a:r>
            <a:r>
              <a:rPr lang="en-US" altLang="zh-CN" dirty="0" err="1"/>
              <a:t>getInstance</a:t>
            </a:r>
            <a:r>
              <a:rPr lang="en-US" altLang="zh-CN" dirty="0" smtClean="0"/>
              <a:t>"/&gt;</a:t>
            </a:r>
          </a:p>
          <a:p>
            <a:pPr marL="0" indent="0">
              <a:buNone/>
            </a:pPr>
            <a:endParaRPr lang="zh-CN" altLang="en-US" dirty="0"/>
          </a:p>
        </p:txBody>
      </p:sp>
    </p:spTree>
    <p:extLst>
      <p:ext uri="{BB962C8B-B14F-4D97-AF65-F5344CB8AC3E}">
        <p14:creationId xmlns:p14="http://schemas.microsoft.com/office/powerpoint/2010/main" val="366113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依赖注入 </a:t>
            </a:r>
            <a:r>
              <a:rPr lang="en-US" altLang="zh-CN" dirty="0" smtClean="0"/>
              <a:t>– </a:t>
            </a:r>
            <a:r>
              <a:rPr lang="zh-CN" altLang="en-US" dirty="0" smtClean="0"/>
              <a:t>构造函数</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endParaRPr lang="en-US" altLang="zh-CN" dirty="0" smtClean="0"/>
          </a:p>
          <a:p>
            <a:pPr marL="0" indent="0">
              <a:buNone/>
            </a:pPr>
            <a:r>
              <a:rPr lang="en-US" altLang="zh-CN" dirty="0"/>
              <a:t> &lt;bean name="</a:t>
            </a:r>
            <a:r>
              <a:rPr lang="en-US" altLang="zh-CN" dirty="0" smtClean="0"/>
              <a:t>employee2“</a:t>
            </a:r>
          </a:p>
          <a:p>
            <a:pPr marL="0" indent="0">
              <a:buNone/>
            </a:pPr>
            <a:r>
              <a:rPr lang="en-US" altLang="zh-CN" dirty="0"/>
              <a:t> </a:t>
            </a:r>
            <a:r>
              <a:rPr lang="en-US" altLang="zh-CN" dirty="0" smtClean="0"/>
              <a:t>           </a:t>
            </a:r>
            <a:r>
              <a:rPr lang="en-US" altLang="zh-CN" dirty="0"/>
              <a:t>class="</a:t>
            </a:r>
            <a:r>
              <a:rPr lang="en-US" altLang="zh-CN" dirty="0" err="1"/>
              <a:t>spring.bean.Employee</a:t>
            </a:r>
            <a:r>
              <a:rPr lang="en-US" altLang="zh-CN" dirty="0"/>
              <a:t>"&gt;</a:t>
            </a:r>
          </a:p>
          <a:p>
            <a:pPr marL="0" indent="0">
              <a:buNone/>
            </a:pPr>
            <a:r>
              <a:rPr lang="en-US" altLang="zh-CN" dirty="0"/>
              <a:t>        &lt;constructor-</a:t>
            </a:r>
            <a:r>
              <a:rPr lang="en-US" altLang="zh-CN" dirty="0" err="1"/>
              <a:t>arg</a:t>
            </a:r>
            <a:r>
              <a:rPr lang="en-US" altLang="zh-CN" dirty="0"/>
              <a:t> name="</a:t>
            </a:r>
            <a:r>
              <a:rPr lang="en-US" altLang="zh-CN" dirty="0" err="1"/>
              <a:t>firstName</a:t>
            </a:r>
            <a:r>
              <a:rPr lang="en-US" altLang="zh-CN" dirty="0"/>
              <a:t>" </a:t>
            </a:r>
            <a:endParaRPr lang="en-US" altLang="zh-CN" dirty="0" smtClean="0"/>
          </a:p>
          <a:p>
            <a:pPr marL="0" indent="0">
              <a:buNone/>
            </a:pPr>
            <a:r>
              <a:rPr lang="en-US" altLang="zh-CN" dirty="0"/>
              <a:t> </a:t>
            </a:r>
            <a:r>
              <a:rPr lang="en-US" altLang="zh-CN" dirty="0" smtClean="0"/>
              <a:t>                                   value</a:t>
            </a:r>
            <a:r>
              <a:rPr lang="en-US" altLang="zh-CN" dirty="0"/>
              <a:t>="Senior"/&gt;</a:t>
            </a:r>
          </a:p>
          <a:p>
            <a:pPr marL="0" indent="0">
              <a:buNone/>
            </a:pPr>
            <a:r>
              <a:rPr lang="en-US" altLang="zh-CN" dirty="0"/>
              <a:t>        &lt;constructor-</a:t>
            </a:r>
            <a:r>
              <a:rPr lang="en-US" altLang="zh-CN" dirty="0" err="1"/>
              <a:t>arg</a:t>
            </a:r>
            <a:r>
              <a:rPr lang="en-US" altLang="zh-CN" dirty="0"/>
              <a:t> name="</a:t>
            </a:r>
            <a:r>
              <a:rPr lang="en-US" altLang="zh-CN" dirty="0" err="1"/>
              <a:t>lastName</a:t>
            </a:r>
            <a:r>
              <a:rPr lang="en-US" altLang="zh-CN" dirty="0"/>
              <a:t>" </a:t>
            </a:r>
            <a:endParaRPr lang="en-US" altLang="zh-CN" dirty="0" smtClean="0"/>
          </a:p>
          <a:p>
            <a:pPr marL="0" indent="0">
              <a:buNone/>
            </a:pPr>
            <a:r>
              <a:rPr lang="en-US" altLang="zh-CN" dirty="0"/>
              <a:t> </a:t>
            </a:r>
            <a:r>
              <a:rPr lang="en-US" altLang="zh-CN" dirty="0" smtClean="0"/>
              <a:t>                                    value</a:t>
            </a:r>
            <a:r>
              <a:rPr lang="en-US" altLang="zh-CN" dirty="0"/>
              <a:t>="Moore"/&gt;</a:t>
            </a:r>
          </a:p>
          <a:p>
            <a:pPr marL="0" indent="0">
              <a:buNone/>
            </a:pPr>
            <a:r>
              <a:rPr lang="en-US" altLang="zh-CN" dirty="0"/>
              <a:t>        &lt;constructor-</a:t>
            </a:r>
            <a:r>
              <a:rPr lang="en-US" altLang="zh-CN" dirty="0" err="1"/>
              <a:t>arg</a:t>
            </a:r>
            <a:r>
              <a:rPr lang="en-US" altLang="zh-CN" dirty="0"/>
              <a:t> name="</a:t>
            </a:r>
            <a:r>
              <a:rPr lang="en-US" altLang="zh-CN" dirty="0" err="1" smtClean="0"/>
              <a:t>homeAddress</a:t>
            </a:r>
            <a:r>
              <a:rPr lang="en-US" altLang="zh-CN" dirty="0" smtClean="0"/>
              <a:t>“</a:t>
            </a:r>
          </a:p>
          <a:p>
            <a:pPr marL="0" indent="0">
              <a:buNone/>
            </a:pPr>
            <a:r>
              <a:rPr lang="en-US" altLang="zh-CN" dirty="0"/>
              <a:t> </a:t>
            </a:r>
            <a:r>
              <a:rPr lang="en-US" altLang="zh-CN" dirty="0" smtClean="0"/>
              <a:t>                                    </a:t>
            </a:r>
            <a:r>
              <a:rPr lang="en-US" altLang="zh-CN" dirty="0">
                <a:solidFill>
                  <a:srgbClr val="FFC000"/>
                </a:solidFill>
              </a:rPr>
              <a:t>ref</a:t>
            </a:r>
            <a:r>
              <a:rPr lang="en-US" altLang="zh-CN" dirty="0"/>
              <a:t>="</a:t>
            </a:r>
            <a:r>
              <a:rPr lang="en-US" altLang="zh-CN" dirty="0" err="1"/>
              <a:t>simpleAddress</a:t>
            </a:r>
            <a:r>
              <a:rPr lang="en-US" altLang="zh-CN" dirty="0"/>
              <a:t>"/&gt;</a:t>
            </a:r>
          </a:p>
          <a:p>
            <a:pPr marL="0" indent="0">
              <a:buNone/>
            </a:pPr>
            <a:r>
              <a:rPr lang="en-US" altLang="zh-CN" dirty="0"/>
              <a:t>    &lt;/bean&gt;</a:t>
            </a:r>
            <a:endParaRPr lang="zh-CN" altLang="en-US" dirty="0"/>
          </a:p>
        </p:txBody>
      </p:sp>
    </p:spTree>
    <p:extLst>
      <p:ext uri="{BB962C8B-B14F-4D97-AF65-F5344CB8AC3E}">
        <p14:creationId xmlns:p14="http://schemas.microsoft.com/office/powerpoint/2010/main" val="2366150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依赖注入 </a:t>
            </a:r>
            <a:r>
              <a:rPr lang="en-US" altLang="zh-CN" dirty="0"/>
              <a:t>– </a:t>
            </a:r>
            <a:r>
              <a:rPr lang="en-US" altLang="zh-CN" dirty="0" smtClean="0"/>
              <a:t>setter</a:t>
            </a:r>
            <a:r>
              <a:rPr lang="zh-CN" altLang="en-US" dirty="0" smtClean="0"/>
              <a:t>注入</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 &lt;bean name="</a:t>
            </a:r>
            <a:r>
              <a:rPr lang="en-US" altLang="zh-CN" dirty="0" smtClean="0"/>
              <a:t>employee1“</a:t>
            </a:r>
          </a:p>
          <a:p>
            <a:pPr marL="0" indent="0">
              <a:buNone/>
            </a:pPr>
            <a:r>
              <a:rPr lang="en-US" altLang="zh-CN" dirty="0"/>
              <a:t> </a:t>
            </a:r>
            <a:r>
              <a:rPr lang="en-US" altLang="zh-CN" dirty="0" smtClean="0"/>
              <a:t>           </a:t>
            </a:r>
            <a:r>
              <a:rPr lang="en-US" altLang="zh-CN" dirty="0"/>
              <a:t>class="</a:t>
            </a:r>
            <a:r>
              <a:rPr lang="en-US" altLang="zh-CN" dirty="0" err="1"/>
              <a:t>spring.bean.Employee</a:t>
            </a:r>
            <a:r>
              <a:rPr lang="en-US" altLang="zh-CN" dirty="0"/>
              <a:t>"&gt;</a:t>
            </a:r>
          </a:p>
          <a:p>
            <a:pPr marL="0" indent="0">
              <a:buNone/>
            </a:pPr>
            <a:r>
              <a:rPr lang="en-US" altLang="zh-CN" dirty="0" smtClean="0"/>
              <a:t>       &lt;</a:t>
            </a:r>
            <a:r>
              <a:rPr lang="en-US" altLang="zh-CN" dirty="0"/>
              <a:t>property name="</a:t>
            </a:r>
            <a:r>
              <a:rPr lang="en-US" altLang="zh-CN" dirty="0" err="1"/>
              <a:t>firstName</a:t>
            </a:r>
            <a:r>
              <a:rPr lang="en-US" altLang="zh-CN" dirty="0"/>
              <a:t>" </a:t>
            </a:r>
            <a:endParaRPr lang="en-US" altLang="zh-CN" dirty="0" smtClean="0"/>
          </a:p>
          <a:p>
            <a:pPr marL="0" indent="0">
              <a:buNone/>
            </a:pPr>
            <a:r>
              <a:rPr lang="en-US" altLang="zh-CN" dirty="0"/>
              <a:t> </a:t>
            </a:r>
            <a:r>
              <a:rPr lang="en-US" altLang="zh-CN" dirty="0" smtClean="0"/>
              <a:t>                         value</a:t>
            </a:r>
            <a:r>
              <a:rPr lang="en-US" altLang="zh-CN" dirty="0"/>
              <a:t>="Junior"/&gt;</a:t>
            </a:r>
          </a:p>
          <a:p>
            <a:pPr marL="0" indent="0">
              <a:buNone/>
            </a:pPr>
            <a:r>
              <a:rPr lang="en-US" altLang="zh-CN" dirty="0"/>
              <a:t>        &lt;property name="</a:t>
            </a:r>
            <a:r>
              <a:rPr lang="en-US" altLang="zh-CN" dirty="0" err="1"/>
              <a:t>lastName</a:t>
            </a:r>
            <a:r>
              <a:rPr lang="en-US" altLang="zh-CN" dirty="0"/>
              <a:t>" </a:t>
            </a:r>
            <a:endParaRPr lang="en-US" altLang="zh-CN" dirty="0" smtClean="0"/>
          </a:p>
          <a:p>
            <a:pPr marL="0" indent="0">
              <a:buNone/>
            </a:pPr>
            <a:r>
              <a:rPr lang="en-US" altLang="zh-CN" dirty="0"/>
              <a:t> </a:t>
            </a:r>
            <a:r>
              <a:rPr lang="en-US" altLang="zh-CN" dirty="0" smtClean="0"/>
              <a:t>                         value</a:t>
            </a:r>
            <a:r>
              <a:rPr lang="en-US" altLang="zh-CN" dirty="0"/>
              <a:t>="Moore"/&gt;</a:t>
            </a:r>
          </a:p>
          <a:p>
            <a:pPr marL="0" indent="0">
              <a:buNone/>
            </a:pPr>
            <a:r>
              <a:rPr lang="en-US" altLang="zh-CN" dirty="0" smtClean="0"/>
              <a:t>        </a:t>
            </a:r>
            <a:r>
              <a:rPr lang="en-US" altLang="zh-CN" dirty="0"/>
              <a:t>&lt;property name="</a:t>
            </a:r>
            <a:r>
              <a:rPr lang="en-US" altLang="zh-CN" dirty="0" err="1"/>
              <a:t>homeAddress</a:t>
            </a:r>
            <a:r>
              <a:rPr lang="en-US" altLang="zh-CN" dirty="0"/>
              <a:t>" </a:t>
            </a:r>
          </a:p>
          <a:p>
            <a:pPr marL="0" indent="0">
              <a:buNone/>
            </a:pPr>
            <a:r>
              <a:rPr lang="en-US" altLang="zh-CN" dirty="0"/>
              <a:t>                         </a:t>
            </a:r>
            <a:r>
              <a:rPr lang="en-US" altLang="zh-CN" dirty="0">
                <a:solidFill>
                  <a:srgbClr val="FFC000"/>
                </a:solidFill>
              </a:rPr>
              <a:t>ref</a:t>
            </a:r>
            <a:r>
              <a:rPr lang="en-US" altLang="zh-CN" dirty="0"/>
              <a:t>="</a:t>
            </a:r>
            <a:r>
              <a:rPr lang="en-US" altLang="zh-CN" dirty="0" err="1"/>
              <a:t>simpleAddress</a:t>
            </a:r>
            <a:r>
              <a:rPr lang="en-US" altLang="zh-CN" dirty="0"/>
              <a:t>"/&gt;</a:t>
            </a:r>
            <a:r>
              <a:rPr lang="en-US" altLang="zh-CN" dirty="0" smtClean="0"/>
              <a:t>    </a:t>
            </a:r>
            <a:r>
              <a:rPr lang="en-US" altLang="zh-CN" dirty="0"/>
              <a:t>&lt;/bean&gt;</a:t>
            </a:r>
            <a:endParaRPr lang="zh-CN" altLang="en-US" dirty="0"/>
          </a:p>
        </p:txBody>
      </p:sp>
    </p:spTree>
    <p:extLst>
      <p:ext uri="{BB962C8B-B14F-4D97-AF65-F5344CB8AC3E}">
        <p14:creationId xmlns:p14="http://schemas.microsoft.com/office/powerpoint/2010/main" val="2208240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Spring Context</a:t>
            </a:r>
            <a:endParaRPr lang="zh-CN" altLang="en-US" dirty="0"/>
          </a:p>
        </p:txBody>
      </p:sp>
      <p:sp>
        <p:nvSpPr>
          <p:cNvPr id="3" name="内容占位符 2"/>
          <p:cNvSpPr>
            <a:spLocks noGrp="1"/>
          </p:cNvSpPr>
          <p:nvPr>
            <p:ph idx="1"/>
          </p:nvPr>
        </p:nvSpPr>
        <p:spPr/>
        <p:txBody>
          <a:bodyPr/>
          <a:lstStyle/>
          <a:p>
            <a:r>
              <a:rPr lang="zh-CN" altLang="en-US" dirty="0"/>
              <a:t>构造一个</a:t>
            </a:r>
            <a:r>
              <a:rPr lang="en-US" altLang="zh-CN" dirty="0"/>
              <a:t>context</a:t>
            </a:r>
            <a:r>
              <a:rPr lang="zh-CN" altLang="en-US" dirty="0"/>
              <a:t>，即容器或环境</a:t>
            </a:r>
          </a:p>
          <a:p>
            <a:pPr marL="0" indent="0">
              <a:buNone/>
            </a:pPr>
            <a:endParaRPr lang="en-US" altLang="zh-CN" dirty="0" smtClean="0"/>
          </a:p>
          <a:p>
            <a:pPr marL="0" indent="0">
              <a:buNone/>
            </a:pPr>
            <a:r>
              <a:rPr lang="en-US" altLang="zh-CN" dirty="0"/>
              <a:t> </a:t>
            </a:r>
            <a:r>
              <a:rPr lang="en-US" altLang="zh-CN" sz="2800" dirty="0" err="1"/>
              <a:t>ApplicationContext</a:t>
            </a:r>
            <a:r>
              <a:rPr lang="en-US" altLang="zh-CN" sz="2800" dirty="0"/>
              <a:t> context =</a:t>
            </a:r>
          </a:p>
          <a:p>
            <a:pPr marL="0" indent="0">
              <a:buNone/>
            </a:pPr>
            <a:r>
              <a:rPr lang="en-US" altLang="zh-CN" sz="2800" dirty="0"/>
              <a:t>           new </a:t>
            </a:r>
            <a:r>
              <a:rPr lang="en-US" altLang="zh-CN" sz="2800" dirty="0" err="1"/>
              <a:t>ClassPathXmlApplicationContext</a:t>
            </a:r>
            <a:r>
              <a:rPr lang="en-US" altLang="zh-CN" sz="2800" dirty="0"/>
              <a:t>(</a:t>
            </a:r>
          </a:p>
          <a:p>
            <a:pPr marL="0" indent="0">
              <a:buNone/>
            </a:pPr>
            <a:r>
              <a:rPr lang="en-US" altLang="zh-CN" sz="2800" dirty="0"/>
              <a:t>                     new String[] {"spring-config.xml"});</a:t>
            </a:r>
          </a:p>
          <a:p>
            <a:pPr marL="0" indent="0">
              <a:buNone/>
            </a:pPr>
            <a:endParaRPr lang="zh-CN" altLang="en-US" dirty="0"/>
          </a:p>
        </p:txBody>
      </p:sp>
    </p:spTree>
    <p:extLst>
      <p:ext uri="{BB962C8B-B14F-4D97-AF65-F5344CB8AC3E}">
        <p14:creationId xmlns:p14="http://schemas.microsoft.com/office/powerpoint/2010/main" val="4117967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访问</a:t>
            </a:r>
            <a:r>
              <a:rPr lang="en-US" altLang="zh-CN" dirty="0" smtClean="0"/>
              <a:t>Bean</a:t>
            </a:r>
            <a:endParaRPr lang="zh-CN" altLang="en-US" dirty="0"/>
          </a:p>
        </p:txBody>
      </p:sp>
      <p:sp>
        <p:nvSpPr>
          <p:cNvPr id="3" name="内容占位符 2"/>
          <p:cNvSpPr>
            <a:spLocks noGrp="1"/>
          </p:cNvSpPr>
          <p:nvPr>
            <p:ph idx="1"/>
          </p:nvPr>
        </p:nvSpPr>
        <p:spPr>
          <a:xfrm>
            <a:off x="179512" y="1600200"/>
            <a:ext cx="8856984" cy="4525963"/>
          </a:xfrm>
        </p:spPr>
        <p:txBody>
          <a:bodyPr/>
          <a:lstStyle/>
          <a:p>
            <a:endParaRPr lang="en-US" altLang="zh-CN" dirty="0" smtClean="0"/>
          </a:p>
          <a:p>
            <a:pPr marL="0" indent="0">
              <a:buNone/>
            </a:pPr>
            <a:r>
              <a:rPr lang="en-US" altLang="zh-CN" dirty="0"/>
              <a:t> </a:t>
            </a:r>
            <a:r>
              <a:rPr lang="en-US" altLang="zh-CN" sz="2400" dirty="0" err="1"/>
              <a:t>ApplicationContext</a:t>
            </a:r>
            <a:r>
              <a:rPr lang="en-US" altLang="zh-CN" sz="2400" dirty="0"/>
              <a:t> context =</a:t>
            </a:r>
          </a:p>
          <a:p>
            <a:pPr marL="0" indent="0">
              <a:buNone/>
            </a:pPr>
            <a:r>
              <a:rPr lang="en-US" altLang="zh-CN" sz="2400" dirty="0"/>
              <a:t>      </a:t>
            </a:r>
            <a:r>
              <a:rPr lang="en-US" altLang="zh-CN" sz="2400" dirty="0" smtClean="0"/>
              <a:t>     </a:t>
            </a:r>
            <a:r>
              <a:rPr lang="en-US" altLang="zh-CN" sz="2400" dirty="0"/>
              <a:t>new </a:t>
            </a:r>
            <a:r>
              <a:rPr lang="en-US" altLang="zh-CN" sz="2400" dirty="0" err="1"/>
              <a:t>ClassPathXmlApplicationContext</a:t>
            </a:r>
            <a:r>
              <a:rPr lang="en-US" altLang="zh-CN" sz="2400" dirty="0" smtClean="0"/>
              <a:t>(</a:t>
            </a:r>
          </a:p>
          <a:p>
            <a:pPr marL="0" indent="0">
              <a:buNone/>
            </a:pPr>
            <a:r>
              <a:rPr lang="en-US" altLang="zh-CN" sz="2400" dirty="0"/>
              <a:t> </a:t>
            </a:r>
            <a:r>
              <a:rPr lang="en-US" altLang="zh-CN" sz="2400" dirty="0" smtClean="0"/>
              <a:t>                    new </a:t>
            </a:r>
            <a:r>
              <a:rPr lang="en-US" altLang="zh-CN" sz="2400" dirty="0"/>
              <a:t>String[] {"spring-config.xml"});</a:t>
            </a:r>
          </a:p>
          <a:p>
            <a:pPr marL="0" indent="0">
              <a:buNone/>
            </a:pPr>
            <a:r>
              <a:rPr lang="en-US" altLang="zh-CN" sz="2400" dirty="0" smtClean="0"/>
              <a:t>Product </a:t>
            </a:r>
            <a:r>
              <a:rPr lang="en-US" altLang="zh-CN" sz="2400" dirty="0"/>
              <a:t>product1 </a:t>
            </a:r>
            <a:r>
              <a:rPr lang="en-US" altLang="zh-CN" sz="2400" dirty="0" smtClean="0"/>
              <a:t>=</a:t>
            </a:r>
          </a:p>
          <a:p>
            <a:pPr marL="0" indent="0">
              <a:buNone/>
            </a:pPr>
            <a:r>
              <a:rPr lang="en-US" altLang="zh-CN" sz="2400" dirty="0"/>
              <a:t> </a:t>
            </a:r>
            <a:r>
              <a:rPr lang="en-US" altLang="zh-CN" sz="2400" dirty="0" smtClean="0"/>
              <a:t>      </a:t>
            </a:r>
            <a:r>
              <a:rPr lang="en-US" altLang="zh-CN" sz="2400" dirty="0" err="1"/>
              <a:t>context.getBean</a:t>
            </a:r>
            <a:r>
              <a:rPr lang="en-US" altLang="zh-CN" sz="2400" dirty="0"/>
              <a:t>("product", </a:t>
            </a:r>
            <a:r>
              <a:rPr lang="en-US" altLang="zh-CN" sz="2400" dirty="0" err="1"/>
              <a:t>Product.class</a:t>
            </a:r>
            <a:r>
              <a:rPr lang="en-US" altLang="zh-CN" sz="2400" dirty="0"/>
              <a:t>);</a:t>
            </a:r>
            <a:endParaRPr lang="zh-CN" altLang="en-US" sz="2400" dirty="0"/>
          </a:p>
        </p:txBody>
      </p:sp>
    </p:spTree>
    <p:extLst>
      <p:ext uri="{BB962C8B-B14F-4D97-AF65-F5344CB8AC3E}">
        <p14:creationId xmlns:p14="http://schemas.microsoft.com/office/powerpoint/2010/main" val="3079371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Spring</a:t>
            </a:r>
            <a:r>
              <a:rPr lang="zh-CN" altLang="en-US" dirty="0"/>
              <a:t>容器</a:t>
            </a:r>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5844108" cy="401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224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095159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871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SpringFramework</a:t>
            </a:r>
            <a:endParaRPr lang="zh-CN" altLang="en-US" dirty="0"/>
          </a:p>
        </p:txBody>
      </p:sp>
      <p:sp>
        <p:nvSpPr>
          <p:cNvPr id="3" name="内容占位符 2"/>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628800"/>
            <a:ext cx="761537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24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容器</a:t>
            </a:r>
          </a:p>
        </p:txBody>
      </p:sp>
      <p:sp>
        <p:nvSpPr>
          <p:cNvPr id="3" name="内容占位符 2"/>
          <p:cNvSpPr>
            <a:spLocks noGrp="1"/>
          </p:cNvSpPr>
          <p:nvPr>
            <p:ph idx="1"/>
          </p:nvPr>
        </p:nvSpPr>
        <p:spPr/>
        <p:txBody>
          <a:bodyPr/>
          <a:lstStyle/>
          <a:p>
            <a:r>
              <a:rPr lang="zh-CN" altLang="en-US" sz="2400" dirty="0"/>
              <a:t>提供组件（对象）的创建及连接在一起的一种环境</a:t>
            </a:r>
            <a:endParaRPr lang="en-US" altLang="zh-CN" sz="2400" dirty="0"/>
          </a:p>
          <a:p>
            <a:r>
              <a:rPr lang="zh-CN" altLang="en-US" sz="2400" dirty="0"/>
              <a:t>提供基本的服务</a:t>
            </a:r>
            <a:endParaRPr lang="en-US" altLang="zh-CN" sz="2400" dirty="0"/>
          </a:p>
          <a:p>
            <a:pPr lvl="1"/>
            <a:r>
              <a:rPr lang="zh-CN" altLang="en-US" sz="2000" dirty="0"/>
              <a:t>生命期管理</a:t>
            </a:r>
            <a:endParaRPr lang="en-US" altLang="zh-CN" sz="2000" dirty="0"/>
          </a:p>
          <a:p>
            <a:pPr lvl="1"/>
            <a:r>
              <a:rPr lang="zh-CN" altLang="en-US" sz="2000" dirty="0"/>
              <a:t>依赖管理</a:t>
            </a:r>
            <a:r>
              <a:rPr lang="en-US" altLang="zh-CN" sz="2000" dirty="0"/>
              <a:t>(</a:t>
            </a:r>
            <a:r>
              <a:rPr lang="zh-CN" altLang="en-US" sz="2000" dirty="0"/>
              <a:t>依赖注入</a:t>
            </a:r>
            <a:r>
              <a:rPr lang="en-US" altLang="zh-CN" sz="2000" dirty="0"/>
              <a:t>)</a:t>
            </a:r>
          </a:p>
          <a:p>
            <a:pPr lvl="1"/>
            <a:r>
              <a:rPr lang="zh-CN" altLang="en-US" sz="2000" dirty="0"/>
              <a:t>组件</a:t>
            </a:r>
            <a:r>
              <a:rPr lang="en-US" altLang="zh-CN" sz="2000" dirty="0"/>
              <a:t>lookup</a:t>
            </a:r>
          </a:p>
          <a:p>
            <a:pPr lvl="1"/>
            <a:r>
              <a:rPr lang="zh-CN" altLang="en-US" sz="2000" dirty="0"/>
              <a:t>应用程序的配置</a:t>
            </a:r>
            <a:endParaRPr lang="en-US" altLang="zh-CN" sz="2000" dirty="0"/>
          </a:p>
          <a:p>
            <a:r>
              <a:rPr lang="zh-CN" altLang="en-US" sz="2800" dirty="0"/>
              <a:t>更高级的服务</a:t>
            </a:r>
            <a:endParaRPr lang="en-US" altLang="zh-CN" sz="2800" dirty="0"/>
          </a:p>
          <a:p>
            <a:pPr lvl="1"/>
            <a:r>
              <a:rPr lang="zh-CN" altLang="en-US" sz="2400" dirty="0"/>
              <a:t>事务管理</a:t>
            </a:r>
            <a:endParaRPr lang="en-US" altLang="zh-CN" sz="2400" dirty="0"/>
          </a:p>
          <a:p>
            <a:pPr lvl="1"/>
            <a:r>
              <a:rPr lang="zh-CN" altLang="en-US" sz="2400" dirty="0"/>
              <a:t>安全</a:t>
            </a:r>
          </a:p>
          <a:p>
            <a:endParaRPr lang="zh-CN" altLang="en-US" dirty="0"/>
          </a:p>
        </p:txBody>
      </p:sp>
    </p:spTree>
    <p:extLst>
      <p:ext uri="{BB962C8B-B14F-4D97-AF65-F5344CB8AC3E}">
        <p14:creationId xmlns:p14="http://schemas.microsoft.com/office/powerpoint/2010/main" val="3104408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依赖注入的基本原理</a:t>
            </a:r>
          </a:p>
        </p:txBody>
      </p:sp>
      <p:sp>
        <p:nvSpPr>
          <p:cNvPr id="3" name="内容占位符 2"/>
          <p:cNvSpPr>
            <a:spLocks noGrp="1"/>
          </p:cNvSpPr>
          <p:nvPr>
            <p:ph idx="1"/>
          </p:nvPr>
        </p:nvSpPr>
        <p:spPr/>
        <p:txBody>
          <a:bodyPr/>
          <a:lstStyle/>
          <a:p>
            <a:r>
              <a:rPr lang="zh-CN" altLang="en-US" sz="2800" dirty="0"/>
              <a:t>应用程序对象不应该主动查找或实例化它所依赖的资源（合作者）</a:t>
            </a:r>
            <a:endParaRPr lang="en-US" altLang="zh-CN" sz="2800" dirty="0"/>
          </a:p>
          <a:p>
            <a:r>
              <a:rPr lang="zh-CN" altLang="en-US" sz="2800" dirty="0"/>
              <a:t>容器应该处理对象的建立和依赖的注入，导致将对对资源的查找和实例化责任从应用程序的代码中外化给了容器</a:t>
            </a:r>
            <a:endParaRPr lang="en-US" altLang="zh-CN" sz="2800" dirty="0"/>
          </a:p>
          <a:p>
            <a:r>
              <a:rPr lang="zh-CN" altLang="en-US" sz="2800" dirty="0"/>
              <a:t>所以，有两个术语：</a:t>
            </a:r>
            <a:endParaRPr lang="en-US" altLang="zh-CN" sz="2800" dirty="0"/>
          </a:p>
          <a:p>
            <a:pPr lvl="1"/>
            <a:r>
              <a:rPr lang="zh-CN" altLang="en-US" sz="2400" dirty="0"/>
              <a:t>依赖注入：</a:t>
            </a:r>
            <a:r>
              <a:rPr lang="en-US" altLang="zh-CN" sz="2400" dirty="0"/>
              <a:t>DI - Dependency Injection</a:t>
            </a:r>
          </a:p>
          <a:p>
            <a:pPr lvl="1"/>
            <a:r>
              <a:rPr lang="zh-CN" altLang="en-US" sz="2400" dirty="0"/>
              <a:t>控制反转：</a:t>
            </a:r>
            <a:r>
              <a:rPr lang="en-US" altLang="zh-CN" sz="2400" dirty="0" err="1"/>
              <a:t>IoC</a:t>
            </a:r>
            <a:r>
              <a:rPr lang="en-US" altLang="zh-CN" sz="2400" dirty="0"/>
              <a:t> - Inverse of Control</a:t>
            </a:r>
          </a:p>
          <a:p>
            <a:r>
              <a:rPr lang="zh-CN" altLang="en-US" sz="2800" dirty="0"/>
              <a:t>这样的容器也被称为</a:t>
            </a:r>
            <a:r>
              <a:rPr lang="en-US" altLang="zh-CN" sz="2800" dirty="0" err="1"/>
              <a:t>IoC</a:t>
            </a:r>
            <a:r>
              <a:rPr lang="zh-CN" altLang="en-US" sz="2800" dirty="0" smtClean="0"/>
              <a:t>容器</a:t>
            </a:r>
            <a:endParaRPr lang="en-US" altLang="zh-CN" dirty="0" smtClean="0"/>
          </a:p>
          <a:p>
            <a:endParaRPr lang="zh-CN" altLang="en-US" sz="2800" dirty="0"/>
          </a:p>
        </p:txBody>
      </p:sp>
    </p:spTree>
    <p:extLst>
      <p:ext uri="{BB962C8B-B14F-4D97-AF65-F5344CB8AC3E}">
        <p14:creationId xmlns:p14="http://schemas.microsoft.com/office/powerpoint/2010/main" val="923010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依赖注入的形式</a:t>
            </a:r>
          </a:p>
        </p:txBody>
      </p:sp>
      <p:sp>
        <p:nvSpPr>
          <p:cNvPr id="3" name="内容占位符 2"/>
          <p:cNvSpPr>
            <a:spLocks noGrp="1"/>
          </p:cNvSpPr>
          <p:nvPr>
            <p:ph idx="1"/>
          </p:nvPr>
        </p:nvSpPr>
        <p:spPr/>
        <p:txBody>
          <a:bodyPr/>
          <a:lstStyle/>
          <a:p>
            <a:r>
              <a:rPr lang="en-US" altLang="zh-CN" dirty="0"/>
              <a:t>Setter</a:t>
            </a:r>
            <a:r>
              <a:rPr lang="zh-CN" altLang="en-US" dirty="0"/>
              <a:t>注入</a:t>
            </a:r>
            <a:endParaRPr lang="en-US" altLang="zh-CN" dirty="0"/>
          </a:p>
          <a:p>
            <a:pPr>
              <a:buNone/>
            </a:pPr>
            <a:r>
              <a:rPr lang="en-US" altLang="zh-CN" dirty="0"/>
              <a:t>      </a:t>
            </a:r>
            <a:r>
              <a:rPr lang="zh-CN" altLang="en-US" dirty="0"/>
              <a:t>容器通过调用</a:t>
            </a:r>
            <a:r>
              <a:rPr lang="en-US" altLang="zh-CN" dirty="0"/>
              <a:t>setter</a:t>
            </a:r>
            <a:r>
              <a:rPr lang="zh-CN" altLang="en-US" dirty="0"/>
              <a:t>方法将资源注入到组件</a:t>
            </a:r>
            <a:r>
              <a:rPr lang="en-US" altLang="zh-CN" dirty="0"/>
              <a:t>(</a:t>
            </a:r>
            <a:r>
              <a:rPr lang="zh-CN" altLang="en-US" dirty="0"/>
              <a:t>即对象实例</a:t>
            </a:r>
            <a:r>
              <a:rPr lang="en-US" altLang="zh-CN" dirty="0"/>
              <a:t>)</a:t>
            </a:r>
            <a:r>
              <a:rPr lang="zh-CN" altLang="en-US" dirty="0"/>
              <a:t>中</a:t>
            </a:r>
            <a:endParaRPr lang="en-US" altLang="zh-CN" dirty="0"/>
          </a:p>
          <a:p>
            <a:r>
              <a:rPr lang="zh-CN" altLang="en-US" dirty="0"/>
              <a:t>构造器注入</a:t>
            </a:r>
            <a:endParaRPr lang="en-US" altLang="zh-CN" dirty="0"/>
          </a:p>
          <a:p>
            <a:pPr>
              <a:buNone/>
            </a:pPr>
            <a:r>
              <a:rPr lang="en-US" altLang="zh-CN" dirty="0"/>
              <a:t>      </a:t>
            </a:r>
            <a:r>
              <a:rPr lang="zh-CN" altLang="en-US" dirty="0"/>
              <a:t>在容器创建组件时，资源被注入到组件中</a:t>
            </a:r>
            <a:endParaRPr lang="en-US" altLang="zh-CN" sz="3600" dirty="0"/>
          </a:p>
          <a:p>
            <a:r>
              <a:rPr lang="zh-CN" altLang="en-US" dirty="0"/>
              <a:t>配置元数据</a:t>
            </a:r>
            <a:endParaRPr lang="en-US" altLang="zh-CN" dirty="0"/>
          </a:p>
          <a:p>
            <a:pPr>
              <a:buNone/>
            </a:pPr>
            <a:r>
              <a:rPr lang="en-US" altLang="zh-CN" dirty="0"/>
              <a:t>      </a:t>
            </a:r>
            <a:r>
              <a:rPr lang="zh-CN" altLang="en-US" dirty="0"/>
              <a:t>组件有责任告诉容器，它要注入哪些资源，及以什么方式进行注入</a:t>
            </a:r>
          </a:p>
          <a:p>
            <a:endParaRPr lang="zh-CN" altLang="en-US" dirty="0"/>
          </a:p>
        </p:txBody>
      </p:sp>
    </p:spTree>
    <p:extLst>
      <p:ext uri="{BB962C8B-B14F-4D97-AF65-F5344CB8AC3E}">
        <p14:creationId xmlns:p14="http://schemas.microsoft.com/office/powerpoint/2010/main" val="136073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Bean</a:t>
            </a:r>
            <a:endParaRPr lang="zh-CN" altLang="en-US" dirty="0"/>
          </a:p>
        </p:txBody>
      </p:sp>
      <p:sp>
        <p:nvSpPr>
          <p:cNvPr id="3" name="内容占位符 2"/>
          <p:cNvSpPr>
            <a:spLocks noGrp="1"/>
          </p:cNvSpPr>
          <p:nvPr>
            <p:ph idx="1"/>
          </p:nvPr>
        </p:nvSpPr>
        <p:spPr/>
        <p:txBody>
          <a:bodyPr/>
          <a:lstStyle/>
          <a:p>
            <a:r>
              <a:rPr lang="zh-CN" altLang="en-US" dirty="0"/>
              <a:t>构成程序的骨架，并且被</a:t>
            </a:r>
            <a:r>
              <a:rPr lang="en-US" altLang="zh-CN" dirty="0"/>
              <a:t>Spring</a:t>
            </a:r>
            <a:r>
              <a:rPr lang="zh-CN" altLang="en-US" dirty="0"/>
              <a:t>容器管理着的普通</a:t>
            </a:r>
            <a:r>
              <a:rPr lang="en-US" altLang="zh-CN" dirty="0"/>
              <a:t>Java</a:t>
            </a:r>
            <a:r>
              <a:rPr lang="zh-CN" altLang="en-US" dirty="0"/>
              <a:t>对象</a:t>
            </a:r>
            <a:r>
              <a:rPr lang="en-US" altLang="zh-CN" dirty="0"/>
              <a:t>(</a:t>
            </a:r>
            <a:r>
              <a:rPr lang="zh-CN" altLang="en-US" dirty="0"/>
              <a:t>也被称为</a:t>
            </a:r>
            <a:r>
              <a:rPr lang="en-US" altLang="zh-CN" dirty="0"/>
              <a:t>POJO)</a:t>
            </a:r>
          </a:p>
          <a:p>
            <a:r>
              <a:rPr lang="zh-CN" altLang="en-US" dirty="0"/>
              <a:t>是提供业务逻辑的对象</a:t>
            </a:r>
            <a:endParaRPr lang="en-US" altLang="zh-CN" dirty="0"/>
          </a:p>
          <a:p>
            <a:r>
              <a:rPr lang="zh-CN" altLang="en-US" dirty="0"/>
              <a:t>不是</a:t>
            </a:r>
            <a:r>
              <a:rPr lang="en-US" altLang="zh-CN" dirty="0"/>
              <a:t>DTO (Data Transfer Object)</a:t>
            </a:r>
            <a:endParaRPr lang="zh-CN" altLang="en-US" dirty="0"/>
          </a:p>
          <a:p>
            <a:endParaRPr lang="zh-CN" altLang="en-US" dirty="0"/>
          </a:p>
        </p:txBody>
      </p:sp>
    </p:spTree>
    <p:extLst>
      <p:ext uri="{BB962C8B-B14F-4D97-AF65-F5344CB8AC3E}">
        <p14:creationId xmlns:p14="http://schemas.microsoft.com/office/powerpoint/2010/main" val="1394171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配置元数据</a:t>
            </a:r>
          </a:p>
        </p:txBody>
      </p:sp>
      <p:sp>
        <p:nvSpPr>
          <p:cNvPr id="3" name="内容占位符 2"/>
          <p:cNvSpPr>
            <a:spLocks noGrp="1"/>
          </p:cNvSpPr>
          <p:nvPr>
            <p:ph idx="1"/>
          </p:nvPr>
        </p:nvSpPr>
        <p:spPr/>
        <p:txBody>
          <a:bodyPr/>
          <a:lstStyle/>
          <a:p>
            <a:r>
              <a:rPr lang="zh-CN" altLang="en-US" dirty="0"/>
              <a:t>关于如何实例化组件，以及定义如何将组件进行装配的描述数据</a:t>
            </a:r>
            <a:endParaRPr lang="en-US" altLang="zh-CN" dirty="0"/>
          </a:p>
          <a:p>
            <a:r>
              <a:rPr lang="zh-CN" altLang="en-US" dirty="0"/>
              <a:t>两种表示形式</a:t>
            </a:r>
            <a:endParaRPr lang="en-US" altLang="zh-CN" dirty="0"/>
          </a:p>
          <a:p>
            <a:pPr lvl="1"/>
            <a:r>
              <a:rPr lang="zh-CN" altLang="en-US" dirty="0"/>
              <a:t>注解</a:t>
            </a:r>
            <a:endParaRPr lang="en-US" altLang="zh-CN" dirty="0"/>
          </a:p>
          <a:p>
            <a:pPr lvl="1"/>
            <a:r>
              <a:rPr lang="en-US" altLang="zh-CN" dirty="0"/>
              <a:t>XML</a:t>
            </a:r>
            <a:endParaRPr lang="zh-CN" altLang="en-US" dirty="0"/>
          </a:p>
          <a:p>
            <a:endParaRPr lang="zh-CN" altLang="en-US" dirty="0"/>
          </a:p>
        </p:txBody>
      </p:sp>
    </p:spTree>
    <p:extLst>
      <p:ext uri="{BB962C8B-B14F-4D97-AF65-F5344CB8AC3E}">
        <p14:creationId xmlns:p14="http://schemas.microsoft.com/office/powerpoint/2010/main" val="1346287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Spring</a:t>
            </a:r>
            <a:r>
              <a:rPr lang="zh-CN" altLang="en-US" dirty="0"/>
              <a:t>容器</a:t>
            </a:r>
          </a:p>
        </p:txBody>
      </p:sp>
      <p:sp>
        <p:nvSpPr>
          <p:cNvPr id="3" name="内容占位符 2"/>
          <p:cNvSpPr>
            <a:spLocks noGrp="1"/>
          </p:cNvSpPr>
          <p:nvPr>
            <p:ph idx="1"/>
          </p:nvPr>
        </p:nvSpPr>
        <p:spPr/>
        <p:txBody>
          <a:bodyPr>
            <a:normAutofit fontScale="85000" lnSpcReduction="20000"/>
          </a:bodyPr>
          <a:lstStyle/>
          <a:p>
            <a:r>
              <a:rPr lang="en-US" altLang="zh-CN" dirty="0"/>
              <a:t>Core</a:t>
            </a:r>
            <a:r>
              <a:rPr lang="zh-CN" altLang="en-US" dirty="0" smtClean="0"/>
              <a:t>模块</a:t>
            </a:r>
            <a:endParaRPr lang="en-US" altLang="zh-CN" dirty="0" smtClean="0"/>
          </a:p>
          <a:p>
            <a:pPr lvl="1"/>
            <a:r>
              <a:rPr lang="en-US" altLang="zh-CN" dirty="0" smtClean="0"/>
              <a:t>Spring</a:t>
            </a:r>
            <a:r>
              <a:rPr lang="zh-CN" altLang="en-US" dirty="0"/>
              <a:t>框架的基础，主要提供</a:t>
            </a:r>
            <a:r>
              <a:rPr lang="en-US" altLang="zh-CN" dirty="0" err="1"/>
              <a:t>IoC</a:t>
            </a:r>
            <a:r>
              <a:rPr lang="zh-CN" altLang="en-US" dirty="0"/>
              <a:t>或</a:t>
            </a:r>
            <a:r>
              <a:rPr lang="en-US" altLang="zh-CN" dirty="0"/>
              <a:t>DI(Dependency Injection)</a:t>
            </a:r>
          </a:p>
          <a:p>
            <a:r>
              <a:rPr lang="en-US" altLang="zh-CN" dirty="0"/>
              <a:t>Bean</a:t>
            </a:r>
            <a:r>
              <a:rPr lang="zh-CN" altLang="en-US" dirty="0" smtClean="0"/>
              <a:t>模块</a:t>
            </a:r>
            <a:endParaRPr lang="en-US" altLang="zh-CN" dirty="0" smtClean="0"/>
          </a:p>
          <a:p>
            <a:pPr lvl="1"/>
            <a:r>
              <a:rPr lang="zh-CN" altLang="en-US" dirty="0" smtClean="0"/>
              <a:t>提供</a:t>
            </a:r>
            <a:r>
              <a:rPr lang="en-US" altLang="zh-CN" dirty="0" err="1"/>
              <a:t>BeanFactory</a:t>
            </a:r>
            <a:r>
              <a:rPr lang="en-US" altLang="zh-CN" dirty="0"/>
              <a:t>, </a:t>
            </a:r>
            <a:r>
              <a:rPr lang="zh-CN" altLang="en-US" dirty="0"/>
              <a:t>实现各种工厂模式来服务</a:t>
            </a:r>
            <a:r>
              <a:rPr lang="en-US" altLang="zh-CN" dirty="0"/>
              <a:t>Bean</a:t>
            </a:r>
            <a:r>
              <a:rPr lang="zh-CN" altLang="en-US" dirty="0"/>
              <a:t>的实例化</a:t>
            </a:r>
          </a:p>
          <a:p>
            <a:r>
              <a:rPr lang="en-US" altLang="zh-CN" dirty="0"/>
              <a:t>Context</a:t>
            </a:r>
            <a:r>
              <a:rPr lang="zh-CN" altLang="en-US" dirty="0" smtClean="0"/>
              <a:t>模块</a:t>
            </a:r>
            <a:endParaRPr lang="en-US" altLang="zh-CN" dirty="0" smtClean="0"/>
          </a:p>
          <a:p>
            <a:pPr lvl="1"/>
            <a:r>
              <a:rPr lang="zh-CN" altLang="en-US" dirty="0" smtClean="0"/>
              <a:t>定义</a:t>
            </a:r>
            <a:r>
              <a:rPr lang="zh-CN" altLang="en-US" dirty="0"/>
              <a:t>和配置</a:t>
            </a:r>
            <a:r>
              <a:rPr lang="en-US" altLang="zh-CN" dirty="0"/>
              <a:t>Bean</a:t>
            </a:r>
            <a:r>
              <a:rPr lang="zh-CN" altLang="en-US" dirty="0"/>
              <a:t>，访问</a:t>
            </a:r>
            <a:r>
              <a:rPr lang="en-US" altLang="zh-CN" dirty="0"/>
              <a:t>Bean</a:t>
            </a:r>
            <a:r>
              <a:rPr lang="zh-CN" altLang="en-US" dirty="0"/>
              <a:t>。主要是</a:t>
            </a:r>
            <a:r>
              <a:rPr lang="en-US" altLang="zh-CN" dirty="0" err="1"/>
              <a:t>ApplicationContext</a:t>
            </a:r>
            <a:r>
              <a:rPr lang="zh-CN" altLang="en-US" dirty="0"/>
              <a:t>接口的各种类，提供各提供的各种上下文情况下的</a:t>
            </a:r>
            <a:r>
              <a:rPr lang="en-US" altLang="zh-CN" dirty="0"/>
              <a:t>Bean</a:t>
            </a:r>
            <a:r>
              <a:rPr lang="zh-CN" altLang="en-US" dirty="0"/>
              <a:t>的构造和访问</a:t>
            </a:r>
          </a:p>
          <a:p>
            <a:r>
              <a:rPr lang="en-US" altLang="zh-CN" dirty="0" err="1"/>
              <a:t>SpEL</a:t>
            </a:r>
            <a:r>
              <a:rPr lang="zh-CN" altLang="en-US" dirty="0" smtClean="0"/>
              <a:t>模块</a:t>
            </a:r>
            <a:endParaRPr lang="en-US" altLang="zh-CN" dirty="0" smtClean="0"/>
          </a:p>
          <a:p>
            <a:pPr lvl="1"/>
            <a:r>
              <a:rPr lang="zh-CN" altLang="en-US" dirty="0" smtClean="0"/>
              <a:t>一</a:t>
            </a:r>
            <a:r>
              <a:rPr lang="zh-CN" altLang="en-US" dirty="0"/>
              <a:t>种表达式语言，用于页面展示时</a:t>
            </a:r>
          </a:p>
          <a:p>
            <a:endParaRPr lang="zh-CN" altLang="en-US" dirty="0"/>
          </a:p>
        </p:txBody>
      </p:sp>
    </p:spTree>
    <p:extLst>
      <p:ext uri="{BB962C8B-B14F-4D97-AF65-F5344CB8AC3E}">
        <p14:creationId xmlns:p14="http://schemas.microsoft.com/office/powerpoint/2010/main" val="1502758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对象依赖图</a:t>
            </a:r>
            <a:endParaRPr lang="zh-CN" altLang="en-US" dirty="0"/>
          </a:p>
        </p:txBody>
      </p:sp>
      <p:sp>
        <p:nvSpPr>
          <p:cNvPr id="3" name="内容占位符 2"/>
          <p:cNvSpPr>
            <a:spLocks noGrp="1"/>
          </p:cNvSpPr>
          <p:nvPr>
            <p:ph idx="1"/>
          </p:nvPr>
        </p:nvSpPr>
        <p:spPr/>
        <p:txBody>
          <a:bodyPr/>
          <a:lstStyle/>
          <a:p>
            <a:r>
              <a:rPr lang="en-US" altLang="zh-CN" dirty="0" smtClean="0"/>
              <a:t>Wired</a:t>
            </a:r>
            <a:r>
              <a:rPr lang="zh-CN" altLang="en-US" dirty="0" smtClean="0"/>
              <a:t>对象</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905548"/>
            <a:ext cx="5599224" cy="117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48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prstTxWarp prst="textArchDown">
          <a:avLst/>
        </a:prstTxWarp>
        <a:spAutoFit/>
      </a:bodyPr>
      <a:lstStyle>
        <a:defPPr marL="0" marR="0" indent="0" algn="ctr" defTabSz="914400" eaLnBrk="1" fontAlgn="auto" latinLnBrk="0" hangingPunct="1">
          <a:lnSpc>
            <a:spcPct val="100000"/>
          </a:lnSpc>
          <a:spcBef>
            <a:spcPts val="0"/>
          </a:spcBef>
          <a:spcAft>
            <a:spcPts val="0"/>
          </a:spcAft>
          <a:buClrTx/>
          <a:buSzTx/>
          <a:buFontTx/>
          <a:buNone/>
          <a:tabLst/>
          <a:defRPr kumimoji="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597</Words>
  <Application>Microsoft Office PowerPoint</Application>
  <PresentationFormat>全屏显示(4:3)</PresentationFormat>
  <Paragraphs>98</Paragraphs>
  <Slides>18</Slides>
  <Notes>1</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Office 主题​​</vt:lpstr>
      <vt:lpstr>1_Office 主题​​</vt:lpstr>
      <vt:lpstr>Spring IoC</vt:lpstr>
      <vt:lpstr>SpringFramework</vt:lpstr>
      <vt:lpstr>容器</vt:lpstr>
      <vt:lpstr>依赖注入的基本原理</vt:lpstr>
      <vt:lpstr>依赖注入的形式</vt:lpstr>
      <vt:lpstr>Bean</vt:lpstr>
      <vt:lpstr>配置元数据</vt:lpstr>
      <vt:lpstr>Spring容器</vt:lpstr>
      <vt:lpstr>对象依赖图</vt:lpstr>
      <vt:lpstr>对象实例化：构造函数</vt:lpstr>
      <vt:lpstr>对象实例化：静态函数</vt:lpstr>
      <vt:lpstr>依赖注入 – 构造函数</vt:lpstr>
      <vt:lpstr>依赖注入 – setter注入</vt:lpstr>
      <vt:lpstr>Spring Context</vt:lpstr>
      <vt:lpstr>访问Bean</vt:lpstr>
      <vt:lpstr>Spring容器</vt:lpstr>
      <vt:lpstr>示例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平台管理员</cp:lastModifiedBy>
  <cp:revision>53</cp:revision>
  <dcterms:created xsi:type="dcterms:W3CDTF">2014-12-19T01:13:30Z</dcterms:created>
  <dcterms:modified xsi:type="dcterms:W3CDTF">2017-12-21T02:08:34Z</dcterms:modified>
</cp:coreProperties>
</file>