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262" r:id="rId4"/>
    <p:sldId id="26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事物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49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5</Words>
  <Application>Microsoft Office PowerPoint</Application>
  <PresentationFormat>全屏显示(4:3)</PresentationFormat>
  <Paragraphs>3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主题​​</vt:lpstr>
      <vt:lpstr>1_Office 主题​​</vt:lpstr>
      <vt:lpstr>Spring事物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平台管理员</cp:lastModifiedBy>
  <cp:revision>53</cp:revision>
  <dcterms:created xsi:type="dcterms:W3CDTF">2014-12-19T01:13:30Z</dcterms:created>
  <dcterms:modified xsi:type="dcterms:W3CDTF">2017-12-21T02:09:27Z</dcterms:modified>
</cp:coreProperties>
</file>