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Spring REST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REST</a:t>
            </a:r>
            <a:r>
              <a:rPr lang="zh-CN" altLang="en-US" sz="2800" smtClean="0"/>
              <a:t>是</a:t>
            </a:r>
            <a:r>
              <a:rPr lang="en-US" altLang="zh-CN" sz="2800" smtClean="0"/>
              <a:t>REpresentation State Transfer</a:t>
            </a:r>
            <a:r>
              <a:rPr lang="zh-CN" altLang="en-US" sz="2800" smtClean="0"/>
              <a:t>的缩写，译作</a:t>
            </a:r>
            <a:r>
              <a:rPr lang="en-US" altLang="zh-CN" sz="2800" smtClean="0"/>
              <a:t>:</a:t>
            </a:r>
            <a:r>
              <a:rPr lang="zh-CN" altLang="en-US" sz="2800" smtClean="0"/>
              <a:t>表述性状态转移</a:t>
            </a:r>
            <a:endParaRPr lang="en-US" altLang="zh-CN" sz="2800" smtClean="0"/>
          </a:p>
          <a:p>
            <a:pPr lvl="1" eaLnBrk="1" hangingPunct="1"/>
            <a:r>
              <a:rPr lang="zh-CN" altLang="en-US" sz="2400" smtClean="0"/>
              <a:t>资源（</a:t>
            </a:r>
            <a:r>
              <a:rPr lang="en-US" altLang="zh-CN" sz="2400" smtClean="0"/>
              <a:t>Resource</a:t>
            </a:r>
            <a:r>
              <a:rPr lang="zh-CN" altLang="en-US" sz="2400" smtClean="0"/>
              <a:t>）</a:t>
            </a:r>
          </a:p>
          <a:p>
            <a:pPr lvl="1" eaLnBrk="1" hangingPunct="1"/>
            <a:r>
              <a:rPr lang="zh-CN" altLang="en-US" sz="2400" smtClean="0"/>
              <a:t>资源的表述（</a:t>
            </a:r>
            <a:r>
              <a:rPr lang="en-US" altLang="zh-CN" sz="2400" smtClean="0"/>
              <a:t>Representation</a:t>
            </a:r>
            <a:r>
              <a:rPr lang="zh-CN" altLang="en-US" sz="2400" smtClean="0"/>
              <a:t>）</a:t>
            </a:r>
          </a:p>
          <a:p>
            <a:pPr lvl="1" eaLnBrk="1" hangingPunct="1"/>
            <a:r>
              <a:rPr lang="zh-CN" altLang="en-US" sz="2400" smtClean="0"/>
              <a:t>状态转移（</a:t>
            </a:r>
            <a:r>
              <a:rPr lang="en-US" altLang="zh-CN" sz="2400" smtClean="0"/>
              <a:t>State Transfer</a:t>
            </a:r>
            <a:r>
              <a:rPr lang="zh-CN" altLang="en-US" sz="2400" smtClean="0"/>
              <a:t>）</a:t>
            </a:r>
          </a:p>
          <a:p>
            <a:pPr lvl="1" eaLnBrk="1" hangingPunct="1"/>
            <a:r>
              <a:rPr lang="zh-CN" altLang="en-US" sz="2400" smtClean="0"/>
              <a:t>统一接口（</a:t>
            </a:r>
            <a:r>
              <a:rPr lang="en-US" altLang="zh-CN" sz="2400" smtClean="0"/>
              <a:t>Uniform Interface</a:t>
            </a:r>
            <a:r>
              <a:rPr lang="zh-CN" altLang="en-US" sz="2400" smtClean="0"/>
              <a:t>）</a:t>
            </a:r>
          </a:p>
          <a:p>
            <a:pPr lvl="1" eaLnBrk="1" hangingPunct="1"/>
            <a:r>
              <a:rPr lang="zh-CN" altLang="en-US" sz="2400" smtClean="0"/>
              <a:t>超文本驱动（</a:t>
            </a:r>
            <a:r>
              <a:rPr lang="en-US" altLang="zh-CN" sz="2400" smtClean="0"/>
              <a:t>Hypertext Driven</a:t>
            </a:r>
            <a:r>
              <a:rPr lang="zh-CN" altLang="en-US" sz="2400" smtClean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什么是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0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z="2800" smtClean="0"/>
              <a:t>资源是一种看待服务器的方式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将服务器看作是由很多离散的资源组成。</a:t>
            </a:r>
          </a:p>
          <a:p>
            <a:r>
              <a:rPr lang="zh-CN" altLang="en-US" sz="2800" smtClean="0"/>
              <a:t>每个资源是服务器上一个可命名的抽象概念。</a:t>
            </a:r>
          </a:p>
          <a:p>
            <a:r>
              <a:rPr lang="zh-CN" altLang="en-US" sz="2800" smtClean="0"/>
              <a:t>资源是以名词为核心来组织的。</a:t>
            </a:r>
          </a:p>
          <a:p>
            <a:r>
              <a:rPr lang="zh-CN" altLang="en-US" sz="2800" smtClean="0"/>
              <a:t>一个资源可以由一个或多个</a:t>
            </a:r>
            <a:r>
              <a:rPr lang="en-US" altLang="zh-CN" sz="2800" smtClean="0"/>
              <a:t>URI</a:t>
            </a:r>
            <a:r>
              <a:rPr lang="zh-CN" altLang="en-US" sz="2800" smtClean="0"/>
              <a:t>来标识。</a:t>
            </a:r>
            <a:endParaRPr lang="en-US" altLang="zh-CN" sz="2800" smtClean="0"/>
          </a:p>
          <a:p>
            <a:pPr lvl="1"/>
            <a:r>
              <a:rPr lang="en-US" altLang="zh-CN" sz="2400" smtClean="0"/>
              <a:t>marketing/users</a:t>
            </a:r>
          </a:p>
          <a:p>
            <a:pPr lvl="1"/>
            <a:r>
              <a:rPr lang="en-US" altLang="zh-CN" sz="2400" smtClean="0"/>
              <a:t>marketing/users/1111</a:t>
            </a:r>
          </a:p>
          <a:p>
            <a:r>
              <a:rPr lang="zh-CN" altLang="en-US" sz="2800" smtClean="0"/>
              <a:t>对某个资源感兴趣的客户端应用，可以通过资源的</a:t>
            </a:r>
            <a:r>
              <a:rPr lang="en-US" altLang="zh-CN" sz="2800" smtClean="0"/>
              <a:t>URI</a:t>
            </a:r>
            <a:r>
              <a:rPr lang="zh-CN" altLang="en-US" sz="2800" smtClean="0"/>
              <a:t>与其进行交互。</a:t>
            </a:r>
          </a:p>
          <a:p>
            <a:endParaRPr lang="zh-CN" altLang="en-US" sz="2800" smtClean="0"/>
          </a:p>
        </p:txBody>
      </p:sp>
      <p:sp>
        <p:nvSpPr>
          <p:cNvPr id="7171" name="标题 2"/>
          <p:cNvSpPr>
            <a:spLocks noGrp="1"/>
          </p:cNvSpPr>
          <p:nvPr>
            <p:ph type="title"/>
          </p:nvPr>
        </p:nvSpPr>
        <p:spPr bwMode="auto">
          <a:xfrm>
            <a:off x="34925" y="188913"/>
            <a:ext cx="8229600" cy="5715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zh-CN" altLang="en-US" smtClean="0">
                <a:effectLst/>
              </a:rPr>
              <a:t>资源（</a:t>
            </a:r>
            <a:r>
              <a:rPr lang="en-US" altLang="zh-CN" smtClean="0">
                <a:effectLst/>
              </a:rPr>
              <a:t>Resource</a:t>
            </a:r>
            <a:r>
              <a:rPr lang="zh-CN" altLang="en-US" smtClean="0">
                <a:effectLst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00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z="2800" smtClean="0"/>
              <a:t>是一段对于资源在某个特定时刻的状态的描述。</a:t>
            </a:r>
          </a:p>
          <a:p>
            <a:pPr lvl="1"/>
            <a:r>
              <a:rPr lang="en-US" altLang="zh-CN" sz="2400" smtClean="0"/>
              <a:t>HTML</a:t>
            </a:r>
          </a:p>
          <a:p>
            <a:pPr lvl="1"/>
            <a:r>
              <a:rPr lang="en-US" altLang="zh-CN" sz="2400" smtClean="0"/>
              <a:t>XML</a:t>
            </a:r>
          </a:p>
          <a:p>
            <a:pPr lvl="1"/>
            <a:r>
              <a:rPr lang="en-US" altLang="zh-CN" sz="2400" smtClean="0"/>
              <a:t>JSON</a:t>
            </a:r>
          </a:p>
          <a:p>
            <a:pPr lvl="1"/>
            <a:r>
              <a:rPr lang="zh-CN" altLang="en-US" sz="2400" smtClean="0"/>
              <a:t>图片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视频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音频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etc.</a:t>
            </a:r>
            <a:endParaRPr lang="zh-CN" altLang="en-US" sz="2400" smtClean="0"/>
          </a:p>
          <a:p>
            <a:r>
              <a:rPr lang="zh-CN" altLang="en-US" sz="2800" smtClean="0"/>
              <a:t>可以在客户端</a:t>
            </a:r>
            <a:r>
              <a:rPr lang="en-US" altLang="zh-CN" sz="2800" smtClean="0"/>
              <a:t>-</a:t>
            </a:r>
            <a:r>
              <a:rPr lang="zh-CN" altLang="en-US" sz="2800" smtClean="0"/>
              <a:t>服务器端之间转移（交换）</a:t>
            </a:r>
          </a:p>
          <a:p>
            <a:endParaRPr lang="zh-CN" altLang="en-US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资源的表述（</a:t>
            </a:r>
            <a:r>
              <a:rPr lang="en-US" altLang="zh-CN" dirty="0" smtClean="0"/>
              <a:t>Representation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6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mtClean="0"/>
              <a:t>在客户端和服务器端之间转移（</a:t>
            </a:r>
            <a:r>
              <a:rPr lang="en-US" altLang="zh-CN" smtClean="0"/>
              <a:t>transfer</a:t>
            </a:r>
            <a:r>
              <a:rPr lang="zh-CN" altLang="en-US" smtClean="0"/>
              <a:t>）代表资源状态的表述。</a:t>
            </a:r>
          </a:p>
          <a:p>
            <a:r>
              <a:rPr lang="zh-CN" altLang="en-US" smtClean="0"/>
              <a:t>通过转移和操作资源的表述，来间接实现操作资源的目的。</a:t>
            </a:r>
          </a:p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状态转移（</a:t>
            </a:r>
            <a:r>
              <a:rPr lang="en-US" altLang="zh-CN" dirty="0" smtClean="0"/>
              <a:t>State Transfer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0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z="2800" smtClean="0"/>
              <a:t>通过统一的接口来对资源执行各种操作。</a:t>
            </a:r>
            <a:endParaRPr lang="en-US" altLang="zh-CN" sz="2800" smtClean="0"/>
          </a:p>
          <a:p>
            <a:pPr lvl="1"/>
            <a:r>
              <a:rPr lang="en-US" altLang="zh-CN" sz="2400" smtClean="0"/>
              <a:t>GET</a:t>
            </a:r>
          </a:p>
          <a:p>
            <a:pPr lvl="2"/>
            <a:r>
              <a:rPr lang="zh-CN" altLang="zh-CN" sz="2000" smtClean="0"/>
              <a:t>获取资源，不改变服务器的状态</a:t>
            </a:r>
            <a:endParaRPr lang="en-US" altLang="zh-CN" sz="2000" smtClean="0"/>
          </a:p>
          <a:p>
            <a:pPr lvl="1"/>
            <a:r>
              <a:rPr lang="en-US" altLang="zh-CN" sz="2400" smtClean="0"/>
              <a:t>POST</a:t>
            </a:r>
          </a:p>
          <a:p>
            <a:pPr lvl="2"/>
            <a:r>
              <a:rPr lang="zh-CN" altLang="zh-CN" sz="2000" smtClean="0"/>
              <a:t>建立新的资源</a:t>
            </a:r>
            <a:endParaRPr lang="en-US" altLang="zh-CN" sz="2000" smtClean="0"/>
          </a:p>
          <a:p>
            <a:pPr lvl="1"/>
            <a:r>
              <a:rPr lang="en-US" altLang="zh-CN" sz="2400" smtClean="0"/>
              <a:t>PUT</a:t>
            </a:r>
          </a:p>
          <a:p>
            <a:pPr lvl="2"/>
            <a:r>
              <a:rPr lang="zh-CN" altLang="zh-CN" sz="2000" smtClean="0"/>
              <a:t>于更新资源</a:t>
            </a:r>
            <a:endParaRPr lang="en-US" altLang="zh-CN" sz="2000" smtClean="0"/>
          </a:p>
          <a:p>
            <a:pPr lvl="1"/>
            <a:r>
              <a:rPr lang="en-US" altLang="zh-CN" sz="2400" smtClean="0"/>
              <a:t>DELETE</a:t>
            </a:r>
          </a:p>
          <a:p>
            <a:pPr lvl="2"/>
            <a:r>
              <a:rPr lang="zh-CN" altLang="zh-CN" sz="2000" smtClean="0"/>
              <a:t>删除资源</a:t>
            </a:r>
            <a:endParaRPr lang="en-US" altLang="zh-CN" sz="2000" smtClean="0"/>
          </a:p>
          <a:p>
            <a:pPr lvl="1"/>
            <a:r>
              <a:rPr lang="en-US" altLang="zh-CN" sz="2400" smtClean="0"/>
              <a:t>PATCH</a:t>
            </a:r>
          </a:p>
          <a:p>
            <a:pPr lvl="2"/>
            <a:r>
              <a:rPr lang="zh-CN" altLang="zh-CN" sz="2000" smtClean="0"/>
              <a:t>使用部分数据更新资源</a:t>
            </a:r>
            <a:endParaRPr lang="en-US" altLang="zh-CN" sz="2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统一接口（</a:t>
            </a:r>
            <a:r>
              <a:rPr lang="en-US" altLang="zh-CN" dirty="0" smtClean="0"/>
              <a:t>Uniform Interface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mtClean="0"/>
              <a:t>通过统一的接口来对资源执行各种操作。</a:t>
            </a:r>
            <a:endParaRPr lang="en-US" altLang="zh-CN" smtClean="0"/>
          </a:p>
          <a:p>
            <a:pPr lvl="1"/>
            <a:r>
              <a:rPr lang="en-US" altLang="zh-CN" sz="2400" smtClean="0"/>
              <a:t>HEAD</a:t>
            </a:r>
          </a:p>
          <a:p>
            <a:pPr lvl="1"/>
            <a:r>
              <a:rPr lang="en-US" altLang="zh-CN" sz="2400" smtClean="0"/>
              <a:t>OPTIONS</a:t>
            </a:r>
          </a:p>
          <a:p>
            <a:pPr lvl="2"/>
            <a:r>
              <a:rPr lang="zh-CN" altLang="en-US" sz="2000" smtClean="0"/>
              <a:t>查看资源允许哪些操作</a:t>
            </a:r>
            <a:endParaRPr lang="en-US" altLang="zh-CN" sz="2000" smtClean="0"/>
          </a:p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统一接口（</a:t>
            </a:r>
            <a:r>
              <a:rPr lang="en-US" altLang="zh-CN" dirty="0" smtClean="0"/>
              <a:t>Uniform Interface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54483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70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mtClean="0"/>
              <a:t>对于资源执行的操作，其操作语义必须由</a:t>
            </a:r>
            <a:r>
              <a:rPr lang="en-US" altLang="zh-CN" smtClean="0"/>
              <a:t>HTTP</a:t>
            </a:r>
            <a:r>
              <a:rPr lang="zh-CN" altLang="en-US" smtClean="0"/>
              <a:t>消息体之前的部分完全表达，不能将操作语义封装在</a:t>
            </a:r>
            <a:r>
              <a:rPr lang="en-US" altLang="zh-CN" smtClean="0"/>
              <a:t>HTTP</a:t>
            </a:r>
            <a:r>
              <a:rPr lang="zh-CN" altLang="en-US" smtClean="0"/>
              <a:t>消息体内部。</a:t>
            </a:r>
          </a:p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统一接口（</a:t>
            </a:r>
            <a:r>
              <a:rPr lang="en-US" altLang="zh-CN" dirty="0" smtClean="0"/>
              <a:t>Uniform Interface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63436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96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307</Words>
  <Application>Microsoft Office PowerPoint</Application>
  <PresentationFormat>全屏显示(4:3)</PresentationFormat>
  <Paragraphs>51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主题​​</vt:lpstr>
      <vt:lpstr>1_Office 主题​​</vt:lpstr>
      <vt:lpstr>Spring REST</vt:lpstr>
      <vt:lpstr>什么是REST服务</vt:lpstr>
      <vt:lpstr>资源（Resource）</vt:lpstr>
      <vt:lpstr>资源的表述（Representation）</vt:lpstr>
      <vt:lpstr>状态转移（State Transfer）</vt:lpstr>
      <vt:lpstr>统一接口（Uniform Interface）</vt:lpstr>
      <vt:lpstr>统一接口（Uniform Interface）</vt:lpstr>
      <vt:lpstr>统一接口（Uniform Interface）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41</cp:revision>
  <dcterms:created xsi:type="dcterms:W3CDTF">2014-12-19T01:13:30Z</dcterms:created>
  <dcterms:modified xsi:type="dcterms:W3CDTF">2017-12-21T16:37:42Z</dcterms:modified>
</cp:coreProperties>
</file>