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62" r:id="rId4"/>
    <p:sldId id="263" r:id="rId5"/>
    <p:sldId id="264" r:id="rId6"/>
    <p:sldId id="265" r:id="rId7"/>
    <p:sldId id="266" r:id="rId8"/>
    <p:sldId id="268" r:id="rId9"/>
    <p:sldId id="267" r:id="rId10"/>
    <p:sldId id="269" r:id="rId11"/>
    <p:sldId id="274" r:id="rId12"/>
    <p:sldId id="275" r:id="rId13"/>
    <p:sldId id="270" r:id="rId14"/>
    <p:sldId id="277" r:id="rId15"/>
    <p:sldId id="276" r:id="rId16"/>
    <p:sldId id="271" r:id="rId17"/>
    <p:sldId id="272" r:id="rId18"/>
    <p:sldId id="273" r:id="rId19"/>
    <p:sldId id="261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141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Junit</a:t>
            </a:r>
            <a:r>
              <a:rPr lang="zh-CN" altLang="en-US" dirty="0" smtClean="0"/>
              <a:t>测试框架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Mockito</a:t>
            </a:r>
            <a:r>
              <a:rPr lang="en-US" altLang="zh-CN" dirty="0" smtClean="0"/>
              <a:t> - </a:t>
            </a:r>
            <a:r>
              <a:rPr lang="zh-CN" altLang="en-US" dirty="0" smtClean="0"/>
              <a:t>测试模式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Mock</a:t>
            </a:r>
            <a:r>
              <a:rPr lang="zh-CN" altLang="en-US" dirty="0" smtClean="0"/>
              <a:t>依赖</a:t>
            </a:r>
            <a:endParaRPr lang="en-US" altLang="zh-CN" dirty="0" smtClean="0"/>
          </a:p>
          <a:p>
            <a:r>
              <a:rPr lang="zh-CN" altLang="en-US" dirty="0" smtClean="0"/>
              <a:t>执行测试单元</a:t>
            </a:r>
            <a:endParaRPr lang="en-US" altLang="zh-CN" dirty="0" smtClean="0"/>
          </a:p>
          <a:p>
            <a:r>
              <a:rPr lang="zh-CN" altLang="en-US" dirty="0" smtClean="0"/>
              <a:t>检查代码正确执行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方法被调用了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方法被调用了特定的次数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方法没有被调用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方法在特定的时间之内被调用 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50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@Mock</a:t>
            </a:r>
          </a:p>
          <a:p>
            <a:r>
              <a:rPr lang="en-US" altLang="zh-CN" dirty="0"/>
              <a:t>@</a:t>
            </a:r>
            <a:r>
              <a:rPr lang="en-US" altLang="zh-CN" dirty="0" err="1" smtClean="0"/>
              <a:t>InjectMocks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注入</a:t>
            </a:r>
            <a:r>
              <a:rPr lang="en-US" altLang="zh-CN" dirty="0" smtClean="0"/>
              <a:t>Mocked</a:t>
            </a:r>
            <a:r>
              <a:rPr lang="zh-CN" altLang="en-US" dirty="0" smtClean="0"/>
              <a:t>的对象</a:t>
            </a:r>
            <a:endParaRPr lang="en-US" altLang="zh-CN" dirty="0" smtClean="0"/>
          </a:p>
          <a:p>
            <a:r>
              <a:rPr lang="en-US" altLang="zh-CN" dirty="0" err="1" smtClean="0"/>
              <a:t>Mockito</a:t>
            </a:r>
            <a:r>
              <a:rPr lang="en-US" altLang="zh-CN" dirty="0"/>
              <a:t>. mock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4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Mock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when(</a:t>
            </a:r>
            <a:r>
              <a:rPr lang="en-US" altLang="zh-CN" dirty="0" err="1" smtClean="0"/>
              <a:t>methodCall</a:t>
            </a:r>
            <a:r>
              <a:rPr lang="en-US" altLang="zh-CN" dirty="0" smtClean="0"/>
              <a:t>).</a:t>
            </a:r>
            <a:r>
              <a:rPr lang="en-US" altLang="zh-CN" dirty="0" err="1"/>
              <a:t>thenReturn</a:t>
            </a:r>
            <a:r>
              <a:rPr lang="en-US" altLang="zh-CN" dirty="0" smtClean="0"/>
              <a:t>(…)</a:t>
            </a:r>
          </a:p>
          <a:p>
            <a:pPr marL="0" indent="0">
              <a:buNone/>
            </a:pPr>
            <a:r>
              <a:rPr lang="en-US" altLang="zh-CN" sz="2400" dirty="0" smtClean="0"/>
              <a:t>when(</a:t>
            </a:r>
            <a:r>
              <a:rPr lang="en-US" altLang="zh-CN" sz="2400" dirty="0" err="1" smtClean="0"/>
              <a:t>calcService.add</a:t>
            </a:r>
            <a:r>
              <a:rPr lang="en-US" altLang="zh-CN" sz="2400" dirty="0" smtClean="0"/>
              <a:t>(10.0,20.0</a:t>
            </a:r>
            <a:r>
              <a:rPr lang="en-US" altLang="zh-CN" sz="2400" dirty="0"/>
              <a:t>)).</a:t>
            </a:r>
            <a:r>
              <a:rPr lang="en-US" altLang="zh-CN" sz="2400" dirty="0" err="1"/>
              <a:t>thenReturn</a:t>
            </a:r>
            <a:r>
              <a:rPr lang="en-US" altLang="zh-CN" sz="2400" dirty="0"/>
              <a:t>(30.00</a:t>
            </a:r>
            <a:r>
              <a:rPr lang="en-US" altLang="zh-CN" sz="2400" dirty="0" smtClean="0"/>
              <a:t>);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en-US" altLang="zh-CN" dirty="0" smtClean="0"/>
              <a:t>when(</a:t>
            </a:r>
            <a:r>
              <a:rPr lang="en-US" altLang="zh-CN" dirty="0" err="1" smtClean="0"/>
              <a:t>methodCall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thenThrow</a:t>
            </a:r>
            <a:r>
              <a:rPr lang="en-US" altLang="zh-CN" dirty="0" smtClean="0"/>
              <a:t>(…)</a:t>
            </a:r>
          </a:p>
          <a:p>
            <a:pPr marL="0" indent="0">
              <a:buNone/>
            </a:pPr>
            <a:r>
              <a:rPr lang="en-US" altLang="zh-CN" dirty="0"/>
              <a:t>when(</a:t>
            </a:r>
            <a:r>
              <a:rPr lang="en-US" altLang="zh-CN" dirty="0" err="1"/>
              <a:t>properties.get</a:t>
            </a:r>
            <a:r>
              <a:rPr lang="en-US" altLang="zh-CN" dirty="0"/>
              <a:t>(”</a:t>
            </a:r>
            <a:r>
              <a:rPr lang="en-US" altLang="zh-CN" dirty="0" err="1"/>
              <a:t>Anddroid</a:t>
            </a:r>
            <a:r>
              <a:rPr lang="en-US" altLang="zh-CN" dirty="0"/>
              <a:t>”)).</a:t>
            </a:r>
            <a:r>
              <a:rPr lang="en-US" altLang="zh-CN" dirty="0" err="1"/>
              <a:t>thenThrow</a:t>
            </a:r>
            <a:r>
              <a:rPr lang="en-US" altLang="zh-CN" dirty="0"/>
              <a:t>(new </a:t>
            </a:r>
            <a:r>
              <a:rPr lang="en-US" altLang="zh-CN" dirty="0" err="1"/>
              <a:t>IllegalArgumentException</a:t>
            </a:r>
            <a:r>
              <a:rPr lang="en-US" altLang="zh-CN" dirty="0"/>
              <a:t>("</a:t>
            </a:r>
            <a:r>
              <a:rPr lang="en-US" altLang="zh-CN" dirty="0" err="1"/>
              <a:t>haha</a:t>
            </a:r>
            <a:r>
              <a:rPr lang="en-US" altLang="zh-CN" dirty="0"/>
              <a:t>"));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894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配置</a:t>
            </a:r>
            <a:r>
              <a:rPr lang="en-US" altLang="zh-CN" dirty="0"/>
              <a:t>Mock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doReturn</a:t>
            </a:r>
            <a:r>
              <a:rPr lang="en-US" altLang="zh-CN" dirty="0"/>
              <a:t>(…​).when(…​).</a:t>
            </a:r>
            <a:r>
              <a:rPr lang="en-US" altLang="zh-CN" dirty="0" err="1" smtClean="0"/>
              <a:t>methodCall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err="1" smtClean="0"/>
              <a:t>doReturn</a:t>
            </a:r>
            <a:r>
              <a:rPr lang="en-US" altLang="zh-CN" sz="2000" dirty="0"/>
              <a:t>(30.00</a:t>
            </a:r>
            <a:r>
              <a:rPr lang="en-US" altLang="zh-CN" sz="2000" dirty="0" smtClean="0"/>
              <a:t>).when(</a:t>
            </a:r>
            <a:r>
              <a:rPr lang="en-US" altLang="zh-CN" sz="2000" dirty="0" err="1"/>
              <a:t>calcService</a:t>
            </a:r>
            <a:r>
              <a:rPr lang="en-US" altLang="zh-CN" sz="2000" dirty="0" smtClean="0"/>
              <a:t>).add(10.0,20.0</a:t>
            </a:r>
            <a:r>
              <a:rPr lang="en-US" altLang="zh-CN" sz="2000" dirty="0"/>
              <a:t>)</a:t>
            </a:r>
            <a:r>
              <a:rPr lang="en-US" altLang="zh-CN" sz="2000" dirty="0" smtClean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 smtClean="0"/>
              <a:t>doThrow</a:t>
            </a:r>
            <a:r>
              <a:rPr lang="en-US" altLang="zh-CN" dirty="0"/>
              <a:t>(...).when(...).</a:t>
            </a:r>
            <a:r>
              <a:rPr lang="en-US" altLang="zh-CN" dirty="0" err="1" smtClean="0"/>
              <a:t>methodCall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err="1"/>
              <a:t>doThrow</a:t>
            </a:r>
            <a:r>
              <a:rPr lang="en-US" altLang="zh-CN" sz="2400" dirty="0"/>
              <a:t>(new </a:t>
            </a:r>
            <a:r>
              <a:rPr lang="en-US" altLang="zh-CN" sz="2400" dirty="0" err="1"/>
              <a:t>RuntimeException</a:t>
            </a:r>
            <a:r>
              <a:rPr lang="en-US" altLang="zh-CN" sz="2400" dirty="0"/>
              <a:t>("Add operation not implemented")).when(</a:t>
            </a:r>
            <a:r>
              <a:rPr lang="en-US" altLang="zh-CN" sz="2400" dirty="0" err="1"/>
              <a:t>calcService</a:t>
            </a:r>
            <a:r>
              <a:rPr lang="en-US" altLang="zh-CN" sz="2400" dirty="0"/>
              <a:t>).add(10.0, 20.0);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212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检验行为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验证</a:t>
            </a:r>
            <a:r>
              <a:rPr lang="en-US" altLang="zh-CN" sz="2800" dirty="0" smtClean="0"/>
              <a:t>add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功能执行正确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600" dirty="0" err="1"/>
              <a:t>Assert.assertEquals</a:t>
            </a:r>
            <a:r>
              <a:rPr lang="en-US" altLang="zh-CN" sz="2600" dirty="0"/>
              <a:t>(</a:t>
            </a:r>
            <a:r>
              <a:rPr lang="en-US" altLang="zh-CN" sz="2600" dirty="0" err="1"/>
              <a:t>mathApplication.add</a:t>
            </a:r>
            <a:r>
              <a:rPr lang="en-US" altLang="zh-CN" sz="2600" dirty="0"/>
              <a:t>(10.0, 20.0),30.0,0</a:t>
            </a:r>
            <a:r>
              <a:rPr lang="en-US" altLang="zh-CN" sz="2600" dirty="0" smtClean="0"/>
              <a:t>);</a:t>
            </a:r>
          </a:p>
          <a:p>
            <a:pPr marL="0" indent="0">
              <a:buNone/>
            </a:pPr>
            <a:endParaRPr lang="en-US" altLang="zh-CN" sz="2600" dirty="0"/>
          </a:p>
          <a:p>
            <a:r>
              <a:rPr lang="zh-CN" altLang="en-US" sz="2800" dirty="0" smtClean="0"/>
              <a:t>验证是否</a:t>
            </a:r>
            <a:r>
              <a:rPr lang="zh-CN" altLang="en-US" sz="2800" dirty="0"/>
              <a:t>一个功能使用特定的参数被调用了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600" dirty="0"/>
              <a:t>verify(</a:t>
            </a:r>
            <a:r>
              <a:rPr lang="en-US" altLang="zh-CN" sz="2600" dirty="0" err="1"/>
              <a:t>calcService</a:t>
            </a:r>
            <a:r>
              <a:rPr lang="en-US" altLang="zh-CN" sz="2600" dirty="0"/>
              <a:t>).add(10.0, 20.0);</a:t>
            </a:r>
          </a:p>
          <a:p>
            <a:r>
              <a:rPr lang="zh-CN" altLang="en-US" dirty="0" smtClean="0"/>
              <a:t>验证只调用了特定的次数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600" dirty="0"/>
              <a:t>verify(</a:t>
            </a:r>
            <a:r>
              <a:rPr lang="en-US" altLang="zh-CN" sz="2600" dirty="0" err="1"/>
              <a:t>calcService</a:t>
            </a:r>
            <a:r>
              <a:rPr lang="en-US" altLang="zh-CN" sz="2600" dirty="0"/>
              <a:t>, times(1)).add(10.0, 20.0</a:t>
            </a:r>
            <a:r>
              <a:rPr lang="en-US" altLang="zh-CN" sz="2600" dirty="0" smtClean="0"/>
              <a:t>);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72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600" dirty="0" err="1"/>
              <a:t>doThrow</a:t>
            </a:r>
            <a:r>
              <a:rPr lang="en-US" altLang="zh-CN" sz="2600" dirty="0"/>
              <a:t>(new </a:t>
            </a:r>
            <a:r>
              <a:rPr lang="en-US" altLang="zh-CN" sz="2600" dirty="0" err="1"/>
              <a:t>RuntimeException</a:t>
            </a:r>
            <a:r>
              <a:rPr lang="en-US" altLang="zh-CN" sz="2600" dirty="0"/>
              <a:t>("Add operation not implemented")).when(</a:t>
            </a:r>
            <a:r>
              <a:rPr lang="en-US" altLang="zh-CN" sz="2600" dirty="0" err="1"/>
              <a:t>calcService</a:t>
            </a:r>
            <a:r>
              <a:rPr lang="en-US" altLang="zh-CN" sz="2600" dirty="0"/>
              <a:t>).add(10.0, 20.0</a:t>
            </a:r>
            <a:r>
              <a:rPr lang="en-US" altLang="zh-CN" sz="2600" dirty="0" smtClean="0"/>
              <a:t>);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02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Mock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mock</a:t>
            </a:r>
            <a:r>
              <a:rPr lang="zh-CN" altLang="en-US" dirty="0"/>
              <a:t>接口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calcService</a:t>
            </a:r>
            <a:r>
              <a:rPr lang="en-US" altLang="zh-CN" dirty="0" smtClean="0"/>
              <a:t> </a:t>
            </a:r>
            <a:r>
              <a:rPr lang="en-US" altLang="zh-CN" dirty="0"/>
              <a:t>=</a:t>
            </a:r>
            <a:r>
              <a:rPr lang="en-US" altLang="zh-CN" dirty="0"/>
              <a:t> mock</a:t>
            </a:r>
            <a:r>
              <a:rPr lang="en-US" altLang="zh-CN" dirty="0"/>
              <a:t>(</a:t>
            </a:r>
            <a:r>
              <a:rPr lang="en-US" altLang="zh-CN" dirty="0" err="1"/>
              <a:t>CalculatorService.class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mock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LinkedList</a:t>
            </a:r>
            <a:r>
              <a:rPr lang="en-US" altLang="zh-CN" dirty="0"/>
              <a:t> </a:t>
            </a:r>
            <a:r>
              <a:rPr lang="en-US" altLang="zh-CN" dirty="0" err="1"/>
              <a:t>mockedList</a:t>
            </a:r>
            <a:r>
              <a:rPr lang="en-US" altLang="zh-CN" dirty="0"/>
              <a:t> = mock(</a:t>
            </a:r>
            <a:r>
              <a:rPr lang="en-US" altLang="zh-CN" dirty="0" err="1"/>
              <a:t>LinkedList.class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3260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行为驱动的开发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模式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/Given</a:t>
            </a:r>
          </a:p>
          <a:p>
            <a:pPr marL="0" indent="0">
              <a:buNone/>
            </a:pPr>
            <a:r>
              <a:rPr lang="en-US" altLang="zh-CN" dirty="0"/>
              <a:t>given(</a:t>
            </a:r>
            <a:r>
              <a:rPr lang="en-US" altLang="zh-CN" dirty="0" err="1"/>
              <a:t>calcService.add</a:t>
            </a:r>
            <a:r>
              <a:rPr lang="en-US" altLang="zh-CN" dirty="0"/>
              <a:t>(20.0,10.0)).</a:t>
            </a:r>
            <a:r>
              <a:rPr lang="en-US" altLang="zh-CN" dirty="0" err="1"/>
              <a:t>willReturn</a:t>
            </a:r>
            <a:r>
              <a:rPr lang="en-US" altLang="zh-CN" dirty="0"/>
              <a:t>(30.0);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//when</a:t>
            </a:r>
          </a:p>
          <a:p>
            <a:pPr marL="0" indent="0">
              <a:buNone/>
            </a:pPr>
            <a:r>
              <a:rPr lang="en-US" altLang="zh-CN" dirty="0"/>
              <a:t>double result = </a:t>
            </a:r>
            <a:r>
              <a:rPr lang="en-US" altLang="zh-CN" dirty="0" err="1"/>
              <a:t>calcService.add</a:t>
            </a:r>
            <a:r>
              <a:rPr lang="en-US" altLang="zh-CN" dirty="0"/>
              <a:t>(20.0,10.0);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//then</a:t>
            </a:r>
          </a:p>
          <a:p>
            <a:pPr marL="0" indent="0">
              <a:buNone/>
            </a:pPr>
            <a:r>
              <a:rPr lang="en-US" altLang="zh-CN" dirty="0" err="1"/>
              <a:t>Assert.assertEquals</a:t>
            </a:r>
            <a:r>
              <a:rPr lang="en-US" altLang="zh-CN" dirty="0"/>
              <a:t>(result,30.0,0);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8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Junit</a:t>
            </a:r>
            <a:r>
              <a:rPr lang="zh-CN" altLang="en-US" dirty="0" smtClean="0"/>
              <a:t>测试框架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自动化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zh-CN" altLang="en-US" dirty="0" smtClean="0"/>
              <a:t>基于注解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74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@Test </a:t>
            </a:r>
            <a:r>
              <a:rPr lang="zh-CN" altLang="en-US" dirty="0" smtClean="0"/>
              <a:t>：测试方法</a:t>
            </a:r>
            <a:endParaRPr lang="en-US" altLang="zh-CN" dirty="0"/>
          </a:p>
          <a:p>
            <a:r>
              <a:rPr lang="en-US" altLang="zh-CN" dirty="0"/>
              <a:t>@Test(timeout=1000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：指定超时。如果超时，测试方法失败。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err="1" smtClean="0"/>
              <a:t>BeforeClass</a:t>
            </a:r>
            <a:r>
              <a:rPr lang="zh-CN" altLang="en-US" dirty="0" smtClean="0"/>
              <a:t>：测试类的所有测试开始之前要执行的方法。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smtClean="0"/>
              <a:t>Before</a:t>
            </a:r>
            <a:r>
              <a:rPr lang="zh-CN" altLang="en-US" dirty="0" smtClean="0"/>
              <a:t>：每个测试方法被执行之前要执行的方法。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smtClean="0"/>
              <a:t>After</a:t>
            </a:r>
            <a:r>
              <a:rPr lang="zh-CN" altLang="en-US" dirty="0" smtClean="0"/>
              <a:t>：每个测试方法被执行之后要执行的方法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err="1" smtClean="0"/>
              <a:t>AfterClass</a:t>
            </a:r>
            <a:r>
              <a:rPr lang="en-US" altLang="zh-CN" dirty="0" smtClean="0"/>
              <a:t>: </a:t>
            </a:r>
            <a:r>
              <a:rPr lang="zh-CN" altLang="en-US" dirty="0" smtClean="0"/>
              <a:t>在此类所有的测试方法执行完之后要执行的方法。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7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>
                <a:effectLst/>
              </a:rPr>
              <a:t>org.junit.Assert</a:t>
            </a:r>
            <a:r>
              <a:rPr lang="zh-CN" altLang="en-US" dirty="0" smtClean="0">
                <a:effectLst/>
              </a:rPr>
              <a:t>（断言）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assertEquals</a:t>
            </a:r>
            <a:r>
              <a:rPr lang="en-US" altLang="zh-CN" dirty="0"/>
              <a:t>(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 smtClean="0"/>
              <a:t>expected,boolean</a:t>
            </a:r>
            <a:r>
              <a:rPr lang="en-US" altLang="zh-CN" dirty="0" smtClean="0"/>
              <a:t> </a:t>
            </a:r>
            <a:r>
              <a:rPr lang="en-US" altLang="zh-CN" dirty="0"/>
              <a:t>actual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void </a:t>
            </a:r>
            <a:r>
              <a:rPr lang="en-US" altLang="zh-CN" dirty="0" err="1"/>
              <a:t>assertTrue</a:t>
            </a:r>
            <a:r>
              <a:rPr lang="en-US" altLang="zh-CN" dirty="0"/>
              <a:t>(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smtClean="0"/>
              <a:t>condition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void </a:t>
            </a:r>
            <a:r>
              <a:rPr lang="en-US" altLang="zh-CN" dirty="0" err="1"/>
              <a:t>assertFalse</a:t>
            </a:r>
            <a:r>
              <a:rPr lang="en-US" altLang="zh-CN" dirty="0"/>
              <a:t>(</a:t>
            </a:r>
            <a:r>
              <a:rPr lang="en-US" altLang="zh-CN" dirty="0" err="1"/>
              <a:t>boolean</a:t>
            </a:r>
            <a:r>
              <a:rPr lang="en-US" altLang="zh-CN" dirty="0"/>
              <a:t> condition): </a:t>
            </a:r>
            <a:r>
              <a:rPr lang="en-US" altLang="zh-CN" dirty="0" smtClean="0"/>
              <a:t>void </a:t>
            </a:r>
            <a:r>
              <a:rPr lang="en-US" altLang="zh-CN" dirty="0" err="1"/>
              <a:t>assertNull</a:t>
            </a:r>
            <a:r>
              <a:rPr lang="en-US" altLang="zh-CN" dirty="0"/>
              <a:t>(Object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assertNotNull</a:t>
            </a:r>
            <a:r>
              <a:rPr lang="en-US" altLang="zh-CN" dirty="0"/>
              <a:t>(Object </a:t>
            </a:r>
            <a:r>
              <a:rPr lang="en-US" altLang="zh-CN" dirty="0" err="1"/>
              <a:t>obj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57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测试异常情况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@Test(expected=</a:t>
            </a:r>
            <a:r>
              <a:rPr lang="en-US" altLang="zh-CN" dirty="0" err="1"/>
              <a:t>IllegalArgumentException.class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public void </a:t>
            </a:r>
            <a:r>
              <a:rPr lang="en-US" altLang="zh-CN" dirty="0" err="1"/>
              <a:t>testFindMax</a:t>
            </a:r>
            <a:r>
              <a:rPr lang="en-US" altLang="zh-CN" dirty="0"/>
              <a:t>() </a:t>
            </a:r>
            <a:r>
              <a:rPr lang="en-US" altLang="zh-CN" dirty="0" smtClean="0"/>
              <a:t>{ … 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@Test(expected = </a:t>
            </a:r>
            <a:r>
              <a:rPr lang="en-US" altLang="zh-CN" dirty="0" err="1"/>
              <a:t>MyException.class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public void testMethod2() throws </a:t>
            </a:r>
            <a:r>
              <a:rPr lang="en-US" altLang="zh-CN" dirty="0" err="1"/>
              <a:t>MyException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u.method2(9);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989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忽略测试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smtClean="0"/>
              <a:t>Ignore</a:t>
            </a:r>
            <a:r>
              <a:rPr lang="zh-CN" altLang="en-US" dirty="0" smtClean="0"/>
              <a:t>注解可以用于方法和类</a:t>
            </a:r>
            <a:endParaRPr lang="en-US" altLang="zh-CN" smtClean="0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 dirty="0" smtClean="0"/>
              <a:t>@</a:t>
            </a:r>
            <a:r>
              <a:rPr lang="en-US" altLang="zh-CN" dirty="0"/>
              <a:t>Ignore("Not implemented</a:t>
            </a:r>
            <a:r>
              <a:rPr lang="en-US" altLang="zh-CN" dirty="0" smtClean="0"/>
              <a:t>")</a:t>
            </a:r>
          </a:p>
          <a:p>
            <a:pPr marL="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void </a:t>
            </a:r>
            <a:r>
              <a:rPr lang="en-US" altLang="zh-CN" dirty="0" err="1"/>
              <a:t>ignoreTestFindMax</a:t>
            </a:r>
            <a:r>
              <a:rPr lang="en-US" altLang="zh-CN" dirty="0"/>
              <a:t>() </a:t>
            </a:r>
            <a:r>
              <a:rPr lang="en-US" altLang="zh-CN" dirty="0" smtClean="0"/>
              <a:t>{ ….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29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参数化的测试：</a:t>
            </a:r>
            <a:r>
              <a:rPr lang="en-US" altLang="zh-CN" b="1" dirty="0">
                <a:effectLst/>
              </a:rPr>
              <a:t>@Parameters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使用不同的数据集反复测试一个方法</a:t>
            </a:r>
            <a:endParaRPr lang="en-US" altLang="zh-CN" dirty="0" smtClean="0"/>
          </a:p>
          <a:p>
            <a:r>
              <a:rPr lang="en-US" altLang="zh-CN" dirty="0"/>
              <a:t>@</a:t>
            </a:r>
            <a:r>
              <a:rPr lang="en-US" altLang="zh-CN" dirty="0" smtClean="0"/>
              <a:t>Parameter(index)</a:t>
            </a:r>
          </a:p>
          <a:p>
            <a:r>
              <a:rPr lang="zh-CN" altLang="en-US" dirty="0" smtClean="0"/>
              <a:t>构造函数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661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>
                <a:effectLst/>
              </a:rPr>
              <a:t>测试套件： </a:t>
            </a:r>
            <a:r>
              <a:rPr lang="en-US" altLang="zh-CN" b="1" dirty="0">
                <a:effectLst/>
              </a:rPr>
              <a:t>@</a:t>
            </a:r>
            <a:r>
              <a:rPr lang="en-US" altLang="zh-CN" b="1" dirty="0" err="1">
                <a:effectLst/>
              </a:rPr>
              <a:t>RunWith</a:t>
            </a:r>
            <a:r>
              <a:rPr lang="en-US" altLang="zh-CN" b="1" dirty="0">
                <a:effectLst/>
              </a:rPr>
              <a:t> @</a:t>
            </a:r>
            <a:r>
              <a:rPr lang="en-US" altLang="zh-CN" b="1" dirty="0" err="1">
                <a:effectLst/>
              </a:rPr>
              <a:t>SuiteClasses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将测试集中起来便于手工测试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@</a:t>
            </a:r>
            <a:r>
              <a:rPr lang="en-US" altLang="zh-CN" dirty="0" err="1"/>
              <a:t>RunWith</a:t>
            </a:r>
            <a:r>
              <a:rPr lang="en-US" altLang="zh-CN" dirty="0"/>
              <a:t>(</a:t>
            </a:r>
            <a:r>
              <a:rPr lang="en-US" altLang="zh-CN" dirty="0" err="1"/>
              <a:t>Suite.class</a:t>
            </a:r>
            <a:r>
              <a:rPr lang="en-US" altLang="zh-CN" dirty="0"/>
              <a:t>)				</a:t>
            </a:r>
          </a:p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Suite.SuiteClasses</a:t>
            </a:r>
            <a:r>
              <a:rPr lang="en-US" altLang="zh-CN" dirty="0"/>
              <a:t>({			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CalculationExceptionTest.class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CalculationTest.class</a:t>
            </a:r>
            <a:r>
              <a:rPr lang="en-US" altLang="zh-CN" dirty="0"/>
              <a:t>,  			</a:t>
            </a:r>
          </a:p>
          <a:p>
            <a:pPr marL="0" indent="0">
              <a:buNone/>
            </a:pPr>
            <a:r>
              <a:rPr lang="en-US" altLang="zh-CN" dirty="0"/>
              <a:t>})	</a:t>
            </a:r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JunitSuitTest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65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ffectLst/>
              </a:rPr>
              <a:t> Mock </a:t>
            </a:r>
            <a:r>
              <a:rPr lang="zh-CN" altLang="en-US" dirty="0" smtClean="0">
                <a:effectLst/>
              </a:rPr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用虚拟</a:t>
            </a:r>
            <a:r>
              <a:rPr lang="zh-CN" altLang="en-US" dirty="0"/>
              <a:t>的对象（</a:t>
            </a:r>
            <a:r>
              <a:rPr lang="en-US" altLang="zh-CN" dirty="0"/>
              <a:t>Mock </a:t>
            </a:r>
            <a:r>
              <a:rPr lang="zh-CN" altLang="en-US" dirty="0"/>
              <a:t>对象</a:t>
            </a:r>
            <a:r>
              <a:rPr lang="zh-CN" altLang="en-US" dirty="0" smtClean="0"/>
              <a:t>）来模拟被测试对象所依赖的对象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解耦合</a:t>
            </a:r>
            <a:endParaRPr lang="zh-CN" altLang="en-US" dirty="0"/>
          </a:p>
        </p:txBody>
      </p:sp>
      <p:pic>
        <p:nvPicPr>
          <p:cNvPr id="1026" name="Picture 2" descr="https://media.techtarget.com/tss/static/articles/content/JMockTestDrivenDev/images/image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67274"/>
            <a:ext cx="35337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dia.techtarget.com/tss/static/articles/content/JMockTestDrivenDev/images/image0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267274"/>
            <a:ext cx="22098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箭头 3"/>
          <p:cNvSpPr/>
          <p:nvPr/>
        </p:nvSpPr>
        <p:spPr>
          <a:xfrm>
            <a:off x="4572000" y="4188132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61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440</Words>
  <Application>Microsoft Office PowerPoint</Application>
  <PresentationFormat>全屏显示(4:3)</PresentationFormat>
  <Paragraphs>98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Office 主题​​</vt:lpstr>
      <vt:lpstr>1_Office 主题​​</vt:lpstr>
      <vt:lpstr>Junit测试框架</vt:lpstr>
      <vt:lpstr>Junit测试框架</vt:lpstr>
      <vt:lpstr>注解</vt:lpstr>
      <vt:lpstr>org.junit.Assert（断言）</vt:lpstr>
      <vt:lpstr>测试异常情况</vt:lpstr>
      <vt:lpstr>忽略测试</vt:lpstr>
      <vt:lpstr>参数化的测试：@Parameters</vt:lpstr>
      <vt:lpstr>测试套件： @RunWith @SuiteClasses</vt:lpstr>
      <vt:lpstr> Mock 测试</vt:lpstr>
      <vt:lpstr>Mockito - 测试模式</vt:lpstr>
      <vt:lpstr>创建Mock对象</vt:lpstr>
      <vt:lpstr>配置Mock</vt:lpstr>
      <vt:lpstr>配置Mock</vt:lpstr>
      <vt:lpstr>检验行为</vt:lpstr>
      <vt:lpstr>异常处理</vt:lpstr>
      <vt:lpstr>创建Mock</vt:lpstr>
      <vt:lpstr>行为驱动的开发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63</cp:revision>
  <dcterms:created xsi:type="dcterms:W3CDTF">2014-12-19T01:13:30Z</dcterms:created>
  <dcterms:modified xsi:type="dcterms:W3CDTF">2017-12-18T14:37:52Z</dcterms:modified>
</cp:coreProperties>
</file>