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JSP基础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39</cp:revision>
  <dcterms:created xsi:type="dcterms:W3CDTF">2014-12-19T01:13:30Z</dcterms:created>
  <dcterms:modified xsi:type="dcterms:W3CDTF">2017-12-19T14:50:16Z</dcterms:modified>
</cp:coreProperties>
</file>