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1752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</a:t>
            </a: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单击</a:t>
            </a:r>
            <a:r>
              <a:rPr lang="zh-CN" altLang="en-US" dirty="0" smtClean="0"/>
              <a:t>此处添加标题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单击此处添加作者信息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ea typeface="黑体"/>
              </a:rPr>
              <a:t>配色</a:t>
            </a:r>
            <a:r>
              <a:rPr lang="zh-CN" altLang="en-US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ea typeface="黑体"/>
              </a:rPr>
              <a:t>建议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93046" y="1724811"/>
            <a:ext cx="1008112" cy="768085"/>
          </a:xfrm>
          <a:prstGeom prst="rect">
            <a:avLst/>
          </a:prstGeom>
          <a:solidFill>
            <a:srgbClr val="92D050"/>
          </a:solidFill>
          <a:ln>
            <a:solidFill>
              <a:srgbClr val="FFFFFF"/>
            </a:solidFill>
          </a:ln>
        </p:spPr>
        <p:txBody>
          <a:bodyPr wrap="none" anchor="b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7401" y="1724811"/>
            <a:ext cx="1008112" cy="768085"/>
          </a:xfrm>
          <a:prstGeom prst="rect">
            <a:avLst/>
          </a:prstGeom>
          <a:solidFill>
            <a:srgbClr val="FF6200"/>
          </a:solidFill>
          <a:ln>
            <a:solidFill>
              <a:srgbClr val="FFFFFF"/>
            </a:solidFill>
          </a:ln>
        </p:spPr>
        <p:txBody>
          <a:bodyPr wrap="none" anchor="b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24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0674" y="1724811"/>
            <a:ext cx="1008112" cy="768085"/>
          </a:xfrm>
          <a:prstGeom prst="rect">
            <a:avLst/>
          </a:prstGeom>
          <a:solidFill>
            <a:srgbClr val="00B9FA"/>
          </a:solidFill>
          <a:ln>
            <a:solidFill>
              <a:srgbClr val="FFFFFF"/>
            </a:solidFill>
          </a:ln>
        </p:spPr>
        <p:txBody>
          <a:bodyPr wrap="none" anchor="b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70832" y="1724811"/>
            <a:ext cx="1022698" cy="768085"/>
          </a:xfrm>
          <a:prstGeom prst="roundRect">
            <a:avLst>
              <a:gd name="adj" fmla="val 0"/>
            </a:avLst>
          </a:prstGeom>
          <a:solidFill>
            <a:srgbClr val="29C9CD"/>
          </a:solidFill>
          <a:ln>
            <a:solidFill>
              <a:srgbClr val="FFFFFF"/>
            </a:solidFill>
          </a:ln>
        </p:spPr>
        <p:txBody>
          <a:bodyPr wrap="none" anchor="b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1720" y="1724811"/>
            <a:ext cx="1008112" cy="768085"/>
          </a:xfrm>
          <a:prstGeom prst="rect">
            <a:avLst/>
          </a:prstGeom>
          <a:solidFill>
            <a:srgbClr val="F0930A"/>
          </a:solidFill>
          <a:ln>
            <a:solidFill>
              <a:srgbClr val="FFFFFF"/>
            </a:solidFill>
          </a:ln>
        </p:spPr>
        <p:txBody>
          <a:bodyPr wrap="none" anchor="b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24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08304" y="1724811"/>
            <a:ext cx="1008112" cy="76808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solidFill>
              <a:srgbClr val="FFFFFF"/>
            </a:solidFill>
          </a:ln>
        </p:spPr>
        <p:txBody>
          <a:bodyPr wrap="none" anchor="b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4193704"/>
            <a:ext cx="792088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请从以上颜色中选择颜色互相搭配，如有更多颜色需要，在以上颜色的基础上改变深浅度即可。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12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51155" y="2285369"/>
            <a:ext cx="400050" cy="400050"/>
            <a:chOff x="318517" y="1828527"/>
            <a:chExt cx="400050" cy="400050"/>
          </a:xfrm>
        </p:grpSpPr>
        <p:sp>
          <p:nvSpPr>
            <p:cNvPr id="7" name="椭圆 6"/>
            <p:cNvSpPr/>
            <p:nvPr/>
          </p:nvSpPr>
          <p:spPr bwMode="auto">
            <a:xfrm>
              <a:off x="318517" y="1828527"/>
              <a:ext cx="400050" cy="40005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shade val="30000"/>
                    <a:satMod val="115000"/>
                    <a:alpha val="0"/>
                  </a:srgbClr>
                </a:gs>
                <a:gs pos="50000">
                  <a:srgbClr val="FFFFFF">
                    <a:shade val="67500"/>
                    <a:satMod val="115000"/>
                    <a:alpha val="62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 cap="flat" cmpd="sng" algn="ctr">
              <a:solidFill>
                <a:srgbClr val="FFFFFF">
                  <a:alpha val="65882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520825" indent="-1520825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05526" y="1915536"/>
              <a:ext cx="226032" cy="226032"/>
            </a:xfrm>
            <a:prstGeom prst="ellipse">
              <a:avLst/>
            </a:prstGeom>
            <a:gradFill flip="none" rotWithShape="1">
              <a:gsLst>
                <a:gs pos="0">
                  <a:srgbClr val="FF6600">
                    <a:shade val="30000"/>
                    <a:satMod val="115000"/>
                  </a:srgbClr>
                </a:gs>
                <a:gs pos="50000">
                  <a:srgbClr val="FF6600">
                    <a:shade val="67500"/>
                    <a:satMod val="115000"/>
                  </a:srgbClr>
                </a:gs>
                <a:gs pos="100000">
                  <a:srgbClr val="FF66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520825" indent="-1520825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15392" y="3216438"/>
            <a:ext cx="400050" cy="400050"/>
            <a:chOff x="1086336" y="3216438"/>
            <a:chExt cx="400050" cy="400050"/>
          </a:xfrm>
        </p:grpSpPr>
        <p:sp>
          <p:nvSpPr>
            <p:cNvPr id="10" name="椭圆 9"/>
            <p:cNvSpPr/>
            <p:nvPr/>
          </p:nvSpPr>
          <p:spPr bwMode="auto">
            <a:xfrm>
              <a:off x="1086336" y="3216438"/>
              <a:ext cx="400050" cy="40005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shade val="30000"/>
                    <a:satMod val="115000"/>
                    <a:alpha val="0"/>
                  </a:srgbClr>
                </a:gs>
                <a:gs pos="50000">
                  <a:srgbClr val="FFFFFF">
                    <a:shade val="67500"/>
                    <a:satMod val="115000"/>
                    <a:alpha val="62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 cap="flat" cmpd="sng" algn="ctr">
              <a:solidFill>
                <a:srgbClr val="FFFFFF">
                  <a:alpha val="65882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520825" indent="-1520825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1173345" y="3303447"/>
              <a:ext cx="226032" cy="226032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shade val="30000"/>
                    <a:satMod val="115000"/>
                    <a:alpha val="0"/>
                  </a:srgbClr>
                </a:gs>
                <a:gs pos="50000">
                  <a:srgbClr val="FFFFFF">
                    <a:shade val="67500"/>
                    <a:satMod val="115000"/>
                    <a:alpha val="50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520825" marR="0" lvl="0" indent="-1520825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71798" y="4151224"/>
            <a:ext cx="400050" cy="400050"/>
            <a:chOff x="1618102" y="4151224"/>
            <a:chExt cx="400050" cy="400050"/>
          </a:xfrm>
        </p:grpSpPr>
        <p:sp>
          <p:nvSpPr>
            <p:cNvPr id="13" name="椭圆 12"/>
            <p:cNvSpPr/>
            <p:nvPr/>
          </p:nvSpPr>
          <p:spPr bwMode="auto">
            <a:xfrm>
              <a:off x="1618102" y="4151224"/>
              <a:ext cx="400050" cy="40005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shade val="30000"/>
                    <a:satMod val="115000"/>
                    <a:alpha val="0"/>
                  </a:srgbClr>
                </a:gs>
                <a:gs pos="50000">
                  <a:srgbClr val="FFFFFF">
                    <a:shade val="67500"/>
                    <a:satMod val="115000"/>
                    <a:alpha val="62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 cap="flat" cmpd="sng" algn="ctr">
              <a:solidFill>
                <a:srgbClr val="FFFFFF">
                  <a:alpha val="65882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520825" indent="-1520825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1705111" y="4238233"/>
              <a:ext cx="226032" cy="226032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shade val="30000"/>
                    <a:satMod val="115000"/>
                    <a:alpha val="0"/>
                  </a:srgbClr>
                </a:gs>
                <a:gs pos="50000">
                  <a:srgbClr val="FFFFFF">
                    <a:shade val="67500"/>
                    <a:satMod val="115000"/>
                    <a:alpha val="50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520825" marR="0" lvl="0" indent="-1520825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324327" y="5068414"/>
            <a:ext cx="400050" cy="400050"/>
            <a:chOff x="2324327" y="5117182"/>
            <a:chExt cx="400050" cy="400050"/>
          </a:xfrm>
        </p:grpSpPr>
        <p:sp>
          <p:nvSpPr>
            <p:cNvPr id="16" name="椭圆 15"/>
            <p:cNvSpPr/>
            <p:nvPr/>
          </p:nvSpPr>
          <p:spPr bwMode="auto">
            <a:xfrm>
              <a:off x="2324327" y="5117182"/>
              <a:ext cx="400050" cy="40005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shade val="30000"/>
                    <a:satMod val="115000"/>
                    <a:alpha val="0"/>
                  </a:srgbClr>
                </a:gs>
                <a:gs pos="50000">
                  <a:srgbClr val="FFFFFF">
                    <a:shade val="67500"/>
                    <a:satMod val="115000"/>
                    <a:alpha val="62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 cap="flat" cmpd="sng" algn="ctr">
              <a:solidFill>
                <a:srgbClr val="FFFFFF">
                  <a:alpha val="65882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520825" indent="-1520825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2411336" y="5204191"/>
              <a:ext cx="226032" cy="226032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shade val="30000"/>
                    <a:satMod val="115000"/>
                    <a:alpha val="0"/>
                  </a:srgbClr>
                </a:gs>
                <a:gs pos="50000">
                  <a:srgbClr val="FFFFFF">
                    <a:shade val="67500"/>
                    <a:satMod val="115000"/>
                    <a:alpha val="50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520825" marR="0" lvl="0" indent="-1520825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 bwMode="auto">
          <a:xfrm>
            <a:off x="1340230" y="2954798"/>
            <a:ext cx="6061364" cy="0"/>
          </a:xfrm>
          <a:prstGeom prst="line">
            <a:avLst/>
          </a:prstGeom>
          <a:solidFill>
            <a:srgbClr val="99FF66"/>
          </a:solidFill>
          <a:ln w="19050" cap="flat" cmpd="sng" algn="ctr">
            <a:gradFill>
              <a:gsLst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50000">
                  <a:sysClr val="window" lastClr="FFFFFF"/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66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1910013" y="3818894"/>
            <a:ext cx="6061364" cy="0"/>
          </a:xfrm>
          <a:prstGeom prst="line">
            <a:avLst/>
          </a:prstGeom>
          <a:solidFill>
            <a:srgbClr val="99FF66"/>
          </a:solidFill>
          <a:ln w="19050" cap="flat" cmpd="sng" algn="ctr">
            <a:gradFill>
              <a:gsLst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50000">
                  <a:sysClr val="window" lastClr="FFFFFF"/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66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2471076" y="4754998"/>
            <a:ext cx="6061364" cy="0"/>
          </a:xfrm>
          <a:prstGeom prst="line">
            <a:avLst/>
          </a:prstGeom>
          <a:solidFill>
            <a:srgbClr val="99FF66"/>
          </a:solidFill>
          <a:ln w="19050" cap="flat" cmpd="sng" algn="ctr">
            <a:gradFill>
              <a:gsLst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50000">
                  <a:sysClr val="window" lastClr="FFFFFF"/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66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圆角矩形 20"/>
          <p:cNvSpPr/>
          <p:nvPr/>
        </p:nvSpPr>
        <p:spPr bwMode="auto">
          <a:xfrm>
            <a:off x="836019" y="2090702"/>
            <a:ext cx="6497797" cy="82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rgbClr val="FF6200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01600" dir="4800000" sx="103000" sy="103000" algn="tl" rotWithShape="0">
              <a:prstClr val="black">
                <a:alpha val="37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000" smtClea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1246940" y="2090702"/>
            <a:ext cx="6061364" cy="0"/>
          </a:xfrm>
          <a:prstGeom prst="line">
            <a:avLst/>
          </a:prstGeom>
          <a:solidFill>
            <a:srgbClr val="99FF66"/>
          </a:solidFill>
          <a:ln w="19050" cap="flat" cmpd="sng" algn="ctr">
            <a:gradFill>
              <a:gsLst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50000">
                  <a:sysClr val="window" lastClr="FFFFFF"/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66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971600" y="2267533"/>
            <a:ext cx="5627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内容主要内容</a:t>
            </a:r>
            <a:endParaRPr lang="zh-CN" altLang="en-US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1419" y="3185630"/>
            <a:ext cx="53368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主要内容主要内容主要内容</a:t>
            </a:r>
          </a:p>
        </p:txBody>
      </p:sp>
      <p:sp>
        <p:nvSpPr>
          <p:cNvPr id="25" name="矩形 24"/>
          <p:cNvSpPr/>
          <p:nvPr/>
        </p:nvSpPr>
        <p:spPr>
          <a:xfrm>
            <a:off x="1984848" y="4114581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主要内容主要内容主要内容</a:t>
            </a:r>
          </a:p>
        </p:txBody>
      </p:sp>
      <p:sp>
        <p:nvSpPr>
          <p:cNvPr id="26" name="矩形 25"/>
          <p:cNvSpPr/>
          <p:nvPr/>
        </p:nvSpPr>
        <p:spPr>
          <a:xfrm>
            <a:off x="2848381" y="5040363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主要内容主要内容主要内容</a:t>
            </a:r>
          </a:p>
        </p:txBody>
      </p:sp>
    </p:spTree>
    <p:extLst>
      <p:ext uri="{BB962C8B-B14F-4D97-AF65-F5344CB8AC3E}">
        <p14:creationId xmlns:p14="http://schemas.microsoft.com/office/powerpoint/2010/main" xmlns="" val="8793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66</Words>
  <Application>Microsoft Office PowerPoint</Application>
  <PresentationFormat>全屏显示(4:3)</PresentationFormat>
  <Paragraphs>10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主题​​</vt:lpstr>
      <vt:lpstr>1_Office 主题​​</vt:lpstr>
      <vt:lpstr>单击此处添加标题</vt:lpstr>
      <vt:lpstr>配色建议</vt:lpstr>
      <vt:lpstr>主要内容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liyy</cp:lastModifiedBy>
  <cp:revision>35</cp:revision>
  <dcterms:created xsi:type="dcterms:W3CDTF">2014-12-19T01:13:30Z</dcterms:created>
  <dcterms:modified xsi:type="dcterms:W3CDTF">2017-06-20T06:44:54Z</dcterms:modified>
</cp:coreProperties>
</file>