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3" r:id="rId4"/>
    <p:sldId id="262" r:id="rId5"/>
    <p:sldId id="265" r:id="rId6"/>
    <p:sldId id="274" r:id="rId7"/>
    <p:sldId id="264" r:id="rId8"/>
    <p:sldId id="267" r:id="rId9"/>
    <p:sldId id="266" r:id="rId10"/>
    <p:sldId id="272" r:id="rId11"/>
    <p:sldId id="275" r:id="rId12"/>
    <p:sldId id="273" r:id="rId13"/>
    <p:sldId id="268" r:id="rId14"/>
    <p:sldId id="269" r:id="rId15"/>
    <p:sldId id="270" r:id="rId16"/>
    <p:sldId id="271" r:id="rId17"/>
    <p:sldId id="2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finalize</a:t>
            </a:r>
            <a:r>
              <a:rPr lang="zh-CN" altLang="en-US" dirty="0"/>
              <a:t>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在对象要被垃圾回收时，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方法被调用</a:t>
            </a:r>
            <a:endParaRPr lang="en-US" altLang="zh-CN" dirty="0" smtClean="0"/>
          </a:p>
          <a:p>
            <a:r>
              <a:rPr lang="zh-CN" altLang="en-US" dirty="0"/>
              <a:t>强制垃圾</a:t>
            </a:r>
            <a:r>
              <a:rPr lang="zh-CN" altLang="en-US" dirty="0" smtClean="0"/>
              <a:t>回收</a:t>
            </a:r>
            <a:endParaRPr lang="en-US" altLang="zh-CN" dirty="0" smtClean="0"/>
          </a:p>
          <a:p>
            <a:pPr lvl="1"/>
            <a:r>
              <a:rPr lang="en-US" altLang="zh-CN" dirty="0" err="1"/>
              <a:t>System.gc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gc</a:t>
            </a:r>
            <a:r>
              <a:rPr lang="en-US" altLang="zh-CN" dirty="0"/>
              <a:t>()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6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常见异常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NullPointerException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p = null  ; </a:t>
            </a:r>
            <a:r>
              <a:rPr lang="en-US" altLang="zh-CN" dirty="0" err="1" smtClean="0"/>
              <a:t>p.say</a:t>
            </a:r>
            <a:r>
              <a:rPr lang="en-US" altLang="zh-CN" dirty="0" smtClean="0"/>
              <a:t>(“John”, 30) ;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StackOverflowException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栈不够用了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–X:ss2m   --- </a:t>
            </a:r>
            <a:r>
              <a:rPr lang="zh-CN" altLang="en-US" dirty="0" smtClean="0"/>
              <a:t>指定线程的栈大小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OutOfMemoryException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堆</a:t>
            </a:r>
            <a:r>
              <a:rPr lang="en-US" altLang="zh-CN" dirty="0" smtClean="0"/>
              <a:t>(Heap)</a:t>
            </a:r>
            <a:r>
              <a:rPr lang="zh-CN" altLang="en-US" dirty="0" smtClean="0"/>
              <a:t>不够用了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–Xms1024m –Xmx2048m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文档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://docs.oracle.com/javase/8/docs/technotes/tools/windows/java.html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96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成员变量的初始化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在声明成员变量时，可以指定初值：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private String name =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Unknown” ;</a:t>
            </a:r>
          </a:p>
          <a:p>
            <a:r>
              <a:rPr lang="zh-CN" altLang="en-US" dirty="0" smtClean="0"/>
              <a:t>如果没有指定初值，且在构造函数中没有赋值，则初值为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空“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77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包 </a:t>
            </a:r>
            <a:r>
              <a:rPr lang="en-US" altLang="zh-CN" dirty="0" smtClean="0"/>
              <a:t>–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在一个工程中，将类划分成不同的模块。每个类存放到不同的模块中。</a:t>
            </a:r>
            <a:endParaRPr lang="en-US" altLang="zh-CN" dirty="0" smtClean="0"/>
          </a:p>
          <a:p>
            <a:r>
              <a:rPr lang="zh-CN" altLang="en-US" dirty="0" smtClean="0"/>
              <a:t>模块以域名加其它目录构成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B0F0"/>
                </a:solidFill>
              </a:rPr>
              <a:t>\com\</a:t>
            </a:r>
            <a:r>
              <a:rPr lang="en-US" altLang="zh-CN" dirty="0" err="1" smtClean="0">
                <a:solidFill>
                  <a:srgbClr val="00B0F0"/>
                </a:solidFill>
              </a:rPr>
              <a:t>avic_digit</a:t>
            </a:r>
            <a:r>
              <a:rPr lang="en-US" altLang="zh-CN" dirty="0" smtClean="0">
                <a:solidFill>
                  <a:srgbClr val="00B0F0"/>
                </a:solidFill>
              </a:rPr>
              <a:t>\</a:t>
            </a:r>
            <a:r>
              <a:rPr lang="en-US" altLang="zh-CN" dirty="0" err="1" smtClean="0">
                <a:solidFill>
                  <a:srgbClr val="00B0F0"/>
                </a:solidFill>
              </a:rPr>
              <a:t>plm</a:t>
            </a:r>
            <a:r>
              <a:rPr lang="en-US" altLang="zh-CN" dirty="0" smtClean="0">
                <a:solidFill>
                  <a:srgbClr val="00B0F0"/>
                </a:solidFill>
              </a:rPr>
              <a:t>\model</a:t>
            </a:r>
            <a:r>
              <a:rPr lang="en-US" altLang="zh-CN" dirty="0" smtClean="0"/>
              <a:t>\</a:t>
            </a:r>
            <a:r>
              <a:rPr lang="en-US" altLang="zh-CN" dirty="0" smtClean="0">
                <a:solidFill>
                  <a:srgbClr val="FF0000"/>
                </a:solidFill>
              </a:rPr>
              <a:t>Part</a:t>
            </a:r>
            <a:r>
              <a:rPr lang="en-US" altLang="zh-CN" dirty="0" smtClean="0"/>
              <a:t>.java</a:t>
            </a:r>
          </a:p>
          <a:p>
            <a:r>
              <a:rPr lang="zh-CN" altLang="en-US" dirty="0" smtClean="0"/>
              <a:t>类声明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package </a:t>
            </a:r>
            <a:r>
              <a:rPr lang="en-US" altLang="zh-CN" dirty="0" err="1" smtClean="0">
                <a:solidFill>
                  <a:srgbClr val="00B0F0"/>
                </a:solidFill>
              </a:rPr>
              <a:t>com.avic_digit.plm.model</a:t>
            </a:r>
            <a:r>
              <a:rPr lang="en-US" altLang="zh-CN" dirty="0" smtClean="0">
                <a:solidFill>
                  <a:srgbClr val="00B0F0"/>
                </a:solidFill>
              </a:rPr>
              <a:t> ;</a:t>
            </a:r>
          </a:p>
          <a:p>
            <a:pPr marL="400050" lvl="1" indent="0">
              <a:buNone/>
            </a:pPr>
            <a:r>
              <a:rPr lang="en-US" altLang="zh-CN" dirty="0" smtClean="0"/>
              <a:t>public class </a:t>
            </a:r>
            <a:r>
              <a:rPr lang="en-US" altLang="zh-CN" dirty="0" smtClean="0">
                <a:solidFill>
                  <a:srgbClr val="FF0000"/>
                </a:solidFill>
              </a:rPr>
              <a:t>Part</a:t>
            </a:r>
            <a:r>
              <a:rPr lang="en-US" altLang="zh-CN" dirty="0" smtClean="0"/>
              <a:t> { …… }</a:t>
            </a:r>
          </a:p>
          <a:p>
            <a:r>
              <a:rPr lang="zh-CN" altLang="en-US" dirty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这个类编译后的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文件存储在什么位置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046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包 </a:t>
            </a:r>
            <a:r>
              <a:rPr lang="en-US" altLang="zh-CN" dirty="0" smtClean="0"/>
              <a:t>– 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pacakge</a:t>
            </a:r>
            <a:r>
              <a:rPr lang="en-US" altLang="zh-CN" dirty="0"/>
              <a:t>  </a:t>
            </a:r>
            <a:r>
              <a:rPr lang="en-US" altLang="zh-CN" dirty="0" err="1" smtClean="0"/>
              <a:t>com.avic_digit.plm.service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mport </a:t>
            </a:r>
            <a:r>
              <a:rPr lang="en-US" altLang="zh-CN" dirty="0" err="1" smtClean="0">
                <a:solidFill>
                  <a:srgbClr val="00B0F0"/>
                </a:solidFill>
              </a:rPr>
              <a:t>com.avic_digit.plm.model.Part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PartRender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….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Part part = new Part() ;</a:t>
            </a:r>
          </a:p>
          <a:p>
            <a:r>
              <a:rPr lang="zh-CN" altLang="en-US" dirty="0" smtClean="0"/>
              <a:t>同一个包中类相互引用，不需要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引入包中的所有类：</a:t>
            </a:r>
            <a:r>
              <a:rPr lang="en-US" altLang="zh-CN" dirty="0" smtClean="0"/>
              <a:t>*</a:t>
            </a:r>
          </a:p>
          <a:p>
            <a:r>
              <a:rPr lang="zh-CN" altLang="en-US" dirty="0" smtClean="0"/>
              <a:t>引入类中的所有静态方法：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import static </a:t>
            </a:r>
            <a:r>
              <a:rPr lang="en-US" altLang="zh-CN" dirty="0" smtClean="0"/>
              <a:t>com.aciv_digit.plm.util.Utils.*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50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的常用包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java.lang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System, String, Wrapper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Integer……)</a:t>
            </a:r>
          </a:p>
          <a:p>
            <a:pPr lvl="1"/>
            <a:r>
              <a:rPr lang="zh-CN" altLang="en-US" dirty="0" smtClean="0"/>
              <a:t>不需要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，可以直接使用</a:t>
            </a:r>
            <a:endParaRPr lang="en-US" altLang="zh-CN" dirty="0" smtClean="0"/>
          </a:p>
          <a:p>
            <a:r>
              <a:rPr lang="en-US" altLang="zh-CN" dirty="0" err="1" smtClean="0"/>
              <a:t>java.time</a:t>
            </a:r>
            <a:endParaRPr lang="en-US" altLang="zh-CN" dirty="0"/>
          </a:p>
          <a:p>
            <a:r>
              <a:rPr lang="en-US" altLang="zh-CN" dirty="0" err="1" smtClean="0"/>
              <a:t>java.util</a:t>
            </a:r>
            <a:endParaRPr lang="en-US" altLang="zh-CN" dirty="0" smtClean="0"/>
          </a:p>
          <a:p>
            <a:r>
              <a:rPr lang="en-US" altLang="zh-CN" dirty="0" err="1" smtClean="0"/>
              <a:t>java.util.concurrent</a:t>
            </a:r>
            <a:endParaRPr lang="en-US" altLang="zh-CN" dirty="0"/>
          </a:p>
          <a:p>
            <a:r>
              <a:rPr lang="en-US" altLang="zh-CN" dirty="0" smtClean="0"/>
              <a:t>java.net</a:t>
            </a:r>
            <a:endParaRPr lang="en-US" altLang="zh-CN" dirty="0"/>
          </a:p>
          <a:p>
            <a:r>
              <a:rPr lang="en-US" altLang="zh-CN" dirty="0" smtClean="0"/>
              <a:t>java.io</a:t>
            </a:r>
            <a:endParaRPr lang="en-US" altLang="zh-CN" dirty="0"/>
          </a:p>
          <a:p>
            <a:r>
              <a:rPr lang="en-US" altLang="zh-CN" dirty="0" err="1" smtClean="0"/>
              <a:t>java.nio</a:t>
            </a:r>
            <a:endParaRPr lang="en-US" altLang="zh-CN" dirty="0"/>
          </a:p>
          <a:p>
            <a:r>
              <a:rPr lang="en-US" altLang="zh-CN" dirty="0" err="1" smtClean="0"/>
              <a:t>java.text</a:t>
            </a:r>
            <a:endParaRPr lang="en-US" altLang="zh-CN" dirty="0"/>
          </a:p>
          <a:p>
            <a:r>
              <a:rPr lang="en-US" altLang="zh-CN" dirty="0" err="1" smtClean="0"/>
              <a:t>java.sql</a:t>
            </a:r>
            <a:endParaRPr lang="en-US" altLang="zh-CN" dirty="0" smtClean="0"/>
          </a:p>
          <a:p>
            <a:r>
              <a:rPr lang="zh-CN" altLang="en-US" dirty="0" smtClean="0"/>
              <a:t>文档：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https://docs.oracle.com/javase/8/docs/api/</a:t>
            </a:r>
          </a:p>
        </p:txBody>
      </p:sp>
    </p:spTree>
    <p:extLst>
      <p:ext uri="{BB962C8B-B14F-4D97-AF65-F5344CB8AC3E}">
        <p14:creationId xmlns:p14="http://schemas.microsoft.com/office/powerpoint/2010/main" val="69322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定义类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US" altLang="zh-CN" dirty="0" smtClean="0"/>
              <a:t>[</a:t>
            </a:r>
            <a:r>
              <a:rPr lang="zh-CN" altLang="en-US" dirty="0"/>
              <a:t>访问</a:t>
            </a:r>
            <a:r>
              <a:rPr lang="zh-CN" altLang="en-US" dirty="0" smtClean="0"/>
              <a:t>控制符</a:t>
            </a:r>
            <a:r>
              <a:rPr lang="en-US" altLang="zh-CN" dirty="0" smtClean="0"/>
              <a:t>] </a:t>
            </a:r>
            <a:r>
              <a:rPr lang="en-US" altLang="zh-CN" dirty="0"/>
              <a:t>class </a:t>
            </a:r>
            <a:r>
              <a:rPr lang="zh-CN" altLang="en-US" dirty="0"/>
              <a:t>类名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[</a:t>
            </a:r>
            <a:r>
              <a:rPr lang="zh-CN" altLang="en-US" dirty="0"/>
              <a:t>访问控制符</a:t>
            </a:r>
            <a:r>
              <a:rPr lang="en-US" altLang="zh-CN" dirty="0" smtClean="0"/>
              <a:t>]</a:t>
            </a:r>
            <a:r>
              <a:rPr lang="zh-CN" altLang="en-US" dirty="0" smtClean="0"/>
              <a:t>构造函数定义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[</a:t>
            </a:r>
            <a:r>
              <a:rPr lang="zh-CN" altLang="en-US" dirty="0"/>
              <a:t>访问控制符</a:t>
            </a:r>
            <a:r>
              <a:rPr lang="en-US" altLang="zh-CN" dirty="0" smtClean="0"/>
              <a:t>]</a:t>
            </a:r>
            <a:r>
              <a:rPr lang="zh-CN" altLang="en-US" dirty="0" smtClean="0"/>
              <a:t>属性定义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[</a:t>
            </a:r>
            <a:r>
              <a:rPr lang="zh-CN" altLang="en-US" dirty="0"/>
              <a:t>访问控制符</a:t>
            </a:r>
            <a:r>
              <a:rPr lang="en-US" altLang="zh-CN" dirty="0" smtClean="0"/>
              <a:t>]</a:t>
            </a:r>
            <a:r>
              <a:rPr lang="zh-CN" altLang="en-US" dirty="0" smtClean="0"/>
              <a:t>方法定义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类的定义类似于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的类的内联定义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</a:t>
            </a:r>
            <a:r>
              <a:rPr lang="zh-CN" altLang="en-US" dirty="0" smtClean="0"/>
              <a:t>关键字的语义与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也相同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方法可以重载，但运算符不能重载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访问控制符</a:t>
            </a:r>
            <a:r>
              <a:rPr lang="en-US" altLang="zh-CN" dirty="0" smtClean="0"/>
              <a:t>: public, protected, private,</a:t>
            </a:r>
            <a:r>
              <a:rPr lang="zh-CN" altLang="en-US" dirty="0" smtClean="0"/>
              <a:t>含义一样。但访问控制符可以省略（包内可见）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95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属性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成员变量）定义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 Person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private String name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age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50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 Person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…..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Person()</a:t>
            </a:r>
            <a:r>
              <a:rPr lang="zh-CN" altLang="en-US" dirty="0" smtClean="0"/>
              <a:t>｛｝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　ｐ</a:t>
            </a:r>
            <a:r>
              <a:rPr lang="en-US" altLang="zh-CN" dirty="0" err="1" smtClean="0"/>
              <a:t>ublic</a:t>
            </a:r>
            <a:r>
              <a:rPr lang="en-US" altLang="zh-CN" dirty="0" smtClean="0"/>
              <a:t> Person(String n)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this(n, 20)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public Person(String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age)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name = n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this.age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= age 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this() – </a:t>
            </a:r>
            <a:r>
              <a:rPr lang="zh-CN" altLang="en-US" dirty="0" smtClean="0"/>
              <a:t>调用缺省构造函数</a:t>
            </a:r>
            <a:endParaRPr lang="en-US" altLang="zh-CN" dirty="0" smtClean="0"/>
          </a:p>
          <a:p>
            <a:r>
              <a:rPr lang="zh-CN" altLang="en-US" dirty="0" smtClean="0"/>
              <a:t>如果用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调用构造函数，它必须 是第一个语句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4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缺省构造函数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不带参数的构造函数</a:t>
            </a:r>
            <a:endParaRPr lang="en-US" altLang="zh-CN" dirty="0" smtClean="0"/>
          </a:p>
          <a:p>
            <a:r>
              <a:rPr lang="zh-CN" altLang="en-US" dirty="0" smtClean="0"/>
              <a:t>在类没有定义任何构造函数的情况征，编程器自动生成的构造函数</a:t>
            </a:r>
            <a:endParaRPr lang="en-US" altLang="zh-CN" dirty="0" smtClean="0"/>
          </a:p>
          <a:p>
            <a:r>
              <a:rPr lang="zh-CN" altLang="en-US" dirty="0" smtClean="0"/>
              <a:t>必须要有缺省构造函数的情况：类库（框架）要自己创建对象实例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在对象反序列化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 Mapping</a:t>
            </a:r>
          </a:p>
        </p:txBody>
      </p:sp>
    </p:spTree>
    <p:extLst>
      <p:ext uri="{BB962C8B-B14F-4D97-AF65-F5344CB8AC3E}">
        <p14:creationId xmlns:p14="http://schemas.microsoft.com/office/powerpoint/2010/main" val="245995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Person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public void say(String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 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}</a:t>
            </a:r>
          </a:p>
          <a:p>
            <a:r>
              <a:rPr lang="zh-CN" altLang="en-US" dirty="0" smtClean="0"/>
              <a:t>方法的定义形式与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返回类型 函数名（参数列表）</a:t>
            </a:r>
            <a:r>
              <a:rPr lang="en-US" altLang="zh-CN" dirty="0" smtClean="0"/>
              <a:t>{ … ; return expr ;}</a:t>
            </a:r>
          </a:p>
          <a:p>
            <a:r>
              <a:rPr lang="zh-CN" altLang="en-US" dirty="0"/>
              <a:t>形参长度可变的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public void m(String a, Integer…</a:t>
            </a:r>
            <a:r>
              <a:rPr lang="en-US" altLang="zh-CN" dirty="0" err="1" smtClean="0"/>
              <a:t>args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3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形参长度可变的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void  </a:t>
            </a:r>
            <a:r>
              <a:rPr lang="en-US" altLang="zh-CN" dirty="0" err="1"/>
              <a:t>ourClassiofor</a:t>
            </a:r>
            <a:r>
              <a:rPr lang="en-US" altLang="zh-CN" dirty="0"/>
              <a:t>(String </a:t>
            </a:r>
            <a:r>
              <a:rPr lang="en-US" altLang="zh-CN" dirty="0" err="1"/>
              <a:t>classname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String...</a:t>
            </a:r>
            <a:r>
              <a:rPr lang="en-US" altLang="zh-CN" dirty="0" err="1">
                <a:solidFill>
                  <a:srgbClr val="FF0000"/>
                </a:solidFill>
              </a:rPr>
              <a:t>studentname</a:t>
            </a:r>
            <a:r>
              <a:rPr lang="en-US" altLang="zh-CN" dirty="0"/>
              <a:t>){       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班级名称</a:t>
            </a:r>
            <a:r>
              <a:rPr lang="en-US" altLang="zh-CN" dirty="0"/>
              <a:t>:"+</a:t>
            </a:r>
            <a:r>
              <a:rPr lang="en-US" altLang="zh-CN" dirty="0" err="1"/>
              <a:t>classname</a:t>
            </a:r>
            <a:r>
              <a:rPr lang="en-US" altLang="zh-CN" dirty="0"/>
              <a:t>);      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班级成员名单</a:t>
            </a:r>
            <a:r>
              <a:rPr lang="en-US" altLang="zh-CN" dirty="0"/>
              <a:t>:");       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for (String </a:t>
            </a:r>
            <a:r>
              <a:rPr lang="en-US" altLang="zh-CN" dirty="0" err="1">
                <a:solidFill>
                  <a:srgbClr val="FF0000"/>
                </a:solidFill>
              </a:rPr>
              <a:t>student:studentname</a:t>
            </a:r>
            <a:r>
              <a:rPr lang="en-US" altLang="zh-CN" dirty="0">
                <a:solidFill>
                  <a:srgbClr val="FF0000"/>
                </a:solidFill>
              </a:rPr>
              <a:t>){          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(student);        </a:t>
            </a:r>
          </a:p>
          <a:p>
            <a:pPr marL="0" indent="0">
              <a:buNone/>
            </a:pPr>
            <a:r>
              <a:rPr lang="en-US" altLang="zh-CN" dirty="0"/>
              <a:t>       }        </a:t>
            </a:r>
          </a:p>
          <a:p>
            <a:pPr marL="0" indent="0">
              <a:buNone/>
            </a:pPr>
            <a:r>
              <a:rPr lang="en-US" altLang="zh-CN" dirty="0"/>
              <a:t>   }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形参个数可变的参数其实就是一个数组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  <a:r>
              <a:rPr lang="en-US" altLang="zh-CN" dirty="0"/>
              <a:t>[] </a:t>
            </a:r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p.ourClassiofor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一年级一班</a:t>
            </a:r>
            <a:r>
              <a:rPr lang="en-US" altLang="zh-CN" dirty="0" smtClean="0"/>
              <a:t>",, “</a:t>
            </a:r>
            <a:r>
              <a:rPr lang="en-US" altLang="zh-CN" dirty="0" err="1" smtClean="0"/>
              <a:t>fgajfak</a:t>
            </a:r>
            <a:r>
              <a:rPr lang="en-US" altLang="zh-CN" dirty="0" smtClean="0"/>
              <a:t>", "</a:t>
            </a:r>
            <a:r>
              <a:rPr lang="en-US" altLang="zh-CN" dirty="0" err="1"/>
              <a:t>hfkl</a:t>
            </a:r>
            <a:r>
              <a:rPr lang="en-US" altLang="zh-CN" dirty="0" smtClean="0"/>
              <a:t>", "</a:t>
            </a:r>
            <a:r>
              <a:rPr lang="en-US" altLang="zh-CN" dirty="0" err="1"/>
              <a:t>ghfsajk</a:t>
            </a:r>
            <a:r>
              <a:rPr lang="en-US" altLang="zh-CN" dirty="0" smtClean="0"/>
              <a:t>", "</a:t>
            </a:r>
            <a:r>
              <a:rPr lang="en-US" altLang="zh-CN" dirty="0" err="1"/>
              <a:t>fgkfak</a:t>
            </a:r>
            <a:r>
              <a:rPr lang="en-US" altLang="zh-CN" dirty="0"/>
              <a:t>");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类的实例化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       Person p1 = new Person() ;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Person p2 = new Person(“John”, 20)</a:t>
            </a:r>
          </a:p>
          <a:p>
            <a:r>
              <a:rPr lang="en-US" altLang="zh-CN" dirty="0" smtClean="0"/>
              <a:t>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r>
              <a:rPr lang="zh-CN" altLang="en-US" dirty="0" smtClean="0"/>
              <a:t>是地址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中的指针值），叫（对象的）引用。</a:t>
            </a:r>
            <a:endParaRPr lang="en-US" altLang="zh-CN" dirty="0" smtClean="0"/>
          </a:p>
          <a:p>
            <a:r>
              <a:rPr lang="zh-CN" altLang="en-US" dirty="0" smtClean="0"/>
              <a:t>访问对象的成员： </a:t>
            </a:r>
            <a:r>
              <a:rPr lang="en-US" altLang="zh-CN" dirty="0" smtClean="0">
                <a:solidFill>
                  <a:srgbClr val="FF0000"/>
                </a:solidFill>
              </a:rPr>
              <a:t>“.”</a:t>
            </a:r>
            <a:r>
              <a:rPr lang="zh-CN" altLang="en-US" dirty="0" smtClean="0">
                <a:solidFill>
                  <a:srgbClr val="FF0000"/>
                </a:solidFill>
              </a:rPr>
              <a:t>操作符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p1.age     // 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p2.say(“who are you”, 50) ;</a:t>
            </a:r>
          </a:p>
          <a:p>
            <a:r>
              <a:rPr lang="zh-CN" altLang="en-US" dirty="0" smtClean="0"/>
              <a:t>方法调用参数传递：</a:t>
            </a:r>
            <a:r>
              <a:rPr lang="zh-CN" altLang="en-US" dirty="0"/>
              <a:t>值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的引用类型：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7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类的实例化 </a:t>
            </a:r>
            <a:r>
              <a:rPr lang="en-US" altLang="zh-CN" dirty="0"/>
              <a:t>– </a:t>
            </a:r>
            <a:r>
              <a:rPr lang="zh-CN" altLang="en-US" dirty="0"/>
              <a:t>创建对象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在方法中声明，所以，分配在栈中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引用堆中的另一个值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4152900" cy="330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7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671</Words>
  <Application>Microsoft Office PowerPoint</Application>
  <PresentationFormat>全屏显示(4:3)</PresentationFormat>
  <Paragraphs>130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1_Office 主题​​</vt:lpstr>
      <vt:lpstr>类</vt:lpstr>
      <vt:lpstr>定义类</vt:lpstr>
      <vt:lpstr>属性(成员变量）定义</vt:lpstr>
      <vt:lpstr>构造函数</vt:lpstr>
      <vt:lpstr>缺省构造函数</vt:lpstr>
      <vt:lpstr>方法定义</vt:lpstr>
      <vt:lpstr>形参长度可变的方法</vt:lpstr>
      <vt:lpstr>类的实例化 – 创建对象</vt:lpstr>
      <vt:lpstr>类的实例化 – 创建对象</vt:lpstr>
      <vt:lpstr>finalize方法 </vt:lpstr>
      <vt:lpstr>常见异常</vt:lpstr>
      <vt:lpstr>成员变量的初始化</vt:lpstr>
      <vt:lpstr>包 – package</vt:lpstr>
      <vt:lpstr>包 – import</vt:lpstr>
      <vt:lpstr>Java 的常用包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72</cp:revision>
  <dcterms:created xsi:type="dcterms:W3CDTF">2014-12-19T01:13:30Z</dcterms:created>
  <dcterms:modified xsi:type="dcterms:W3CDTF">2017-12-03T07:26:40Z</dcterms:modified>
</cp:coreProperties>
</file>