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77" r:id="rId11"/>
    <p:sldId id="278" r:id="rId12"/>
    <p:sldId id="276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9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接口和继承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public final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A.ONE ; --- 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424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(), equals()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hash()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(e)/print(e)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+ “ …” </a:t>
            </a:r>
            <a:r>
              <a:rPr lang="zh-CN" altLang="en-US" dirty="0" smtClean="0"/>
              <a:t>等于 </a:t>
            </a:r>
            <a:r>
              <a:rPr lang="en-US" altLang="zh-CN" dirty="0" err="1" smtClean="0"/>
              <a:t>expr.toString</a:t>
            </a:r>
            <a:r>
              <a:rPr lang="en-US" altLang="zh-CN" dirty="0" smtClean="0"/>
              <a:t>() + “...”</a:t>
            </a:r>
          </a:p>
          <a:p>
            <a:r>
              <a:rPr lang="en-US" altLang="zh-CN" dirty="0" smtClean="0"/>
              <a:t>bool equals()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</a:t>
            </a:r>
            <a:r>
              <a:rPr lang="en-US" altLang="zh-CN" sz="2600" dirty="0" err="1" smtClean="0"/>
              <a:t>d</a:t>
            </a:r>
            <a:r>
              <a:rPr lang="en-US" altLang="zh-CN" sz="2600" dirty="0" smtClean="0"/>
              <a:t> = …; D e = ..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== e </a:t>
            </a:r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d.equals</a:t>
            </a:r>
            <a:r>
              <a:rPr lang="en-US" altLang="zh-CN" sz="2600" dirty="0" smtClean="0"/>
              <a:t>(e)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hash(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a.hash</a:t>
            </a:r>
            <a:r>
              <a:rPr lang="en-US" altLang="zh-CN" dirty="0" smtClean="0"/>
              <a:t>() == </a:t>
            </a:r>
            <a:r>
              <a:rPr lang="en-US" altLang="zh-CN" dirty="0" err="1" smtClean="0"/>
              <a:t>b.hash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a.equals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调用父类的构造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调用父类的缺省构造函数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super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调用父</a:t>
            </a:r>
            <a:r>
              <a:rPr lang="zh-CN" altLang="en-US" dirty="0" smtClean="0"/>
              <a:t>类带参数的构造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super(5, 6)</a:t>
            </a:r>
          </a:p>
          <a:p>
            <a:r>
              <a:rPr lang="zh-CN" altLang="en-US" dirty="0"/>
              <a:t>子类构造器总会调用父类构造</a:t>
            </a:r>
            <a:r>
              <a:rPr lang="zh-CN" altLang="en-US" dirty="0" smtClean="0"/>
              <a:t>器，如果在构造函数实现中没有使用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，缺省是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super()</a:t>
            </a:r>
            <a:r>
              <a:rPr lang="zh-CN" altLang="en-US" dirty="0" smtClean="0"/>
              <a:t>调用必须在是第一个语句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super(a, b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this.e</a:t>
            </a:r>
            <a:r>
              <a:rPr lang="en-US" altLang="zh-CN" dirty="0" smtClean="0"/>
              <a:t> = e 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构造函数的执行顺序：先父后子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自动适应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 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= new D(2, 4)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= d ;</a:t>
            </a:r>
          </a:p>
          <a:p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 e = (D)c ;    ---- (Type)expression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c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 ---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的运行时类型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D[] ds = new D[2]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D(1,2)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D(3.5) ;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private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 as = 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&lt;D&gt;()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static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D(1,2))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D(3.5))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dirty="0" err="1" smtClean="0"/>
              <a:t>ClassDefError</a:t>
            </a:r>
            <a:endParaRPr lang="en-US" altLang="zh-CN" dirty="0" smtClean="0"/>
          </a:p>
          <a:p>
            <a:r>
              <a:rPr lang="en-US" altLang="zh-CN" dirty="0" err="1" smtClean="0"/>
              <a:t>ClassNotFoundException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嵌套类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静态类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class Outer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</a:t>
            </a:r>
          </a:p>
          <a:p>
            <a:pPr marL="0" indent="0">
              <a:buNone/>
            </a:pPr>
            <a:r>
              <a:rPr lang="en-US" altLang="zh-CN" dirty="0" smtClean="0"/>
              <a:t>     private </a:t>
            </a:r>
            <a:r>
              <a:rPr lang="en-US" altLang="zh-CN" dirty="0" smtClean="0">
                <a:solidFill>
                  <a:srgbClr val="FF0000"/>
                </a:solidFill>
              </a:rPr>
              <a:t>static class</a:t>
            </a:r>
            <a:r>
              <a:rPr lang="en-US" altLang="zh-CN" dirty="0" smtClean="0"/>
              <a:t>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语法上的嵌套，可以控制名字的可见性</a:t>
            </a:r>
            <a:endParaRPr lang="en-US" altLang="zh-CN" dirty="0" smtClean="0"/>
          </a:p>
          <a:p>
            <a:r>
              <a:rPr lang="en-US" altLang="zh-CN" dirty="0" err="1" smtClean="0"/>
              <a:t>Outer.Inner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Outer.Inner</a:t>
            </a:r>
            <a:r>
              <a:rPr lang="en-US" altLang="zh-CN" dirty="0" smtClean="0"/>
              <a:t>() 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非静态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Outter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public get()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return new Inner()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class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return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Outer.Inner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Outer.Inner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创建那种只需要一次使用的</a:t>
            </a:r>
            <a:r>
              <a:rPr lang="zh-CN" altLang="en-US" dirty="0" smtClean="0"/>
              <a:t>类，用于方法实现中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d = new C(2, 3) {   </a:t>
            </a:r>
          </a:p>
          <a:p>
            <a:pPr marL="0" indent="0">
              <a:buNone/>
            </a:pPr>
            <a:r>
              <a:rPr lang="en-US" altLang="zh-CN" dirty="0" smtClean="0"/>
              <a:t>      public m() { … }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 d = new C(2,3)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@</a:t>
            </a:r>
            <a:r>
              <a:rPr lang="en-US" altLang="zh-CN" dirty="0" err="1" smtClean="0"/>
              <a:t>Overrided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void </a:t>
            </a:r>
            <a:r>
              <a:rPr lang="en-US" altLang="zh-CN" dirty="0" err="1" smtClean="0"/>
              <a:t>methoName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d.mthodName</a:t>
            </a:r>
            <a:r>
              <a:rPr lang="en-US" altLang="zh-CN" dirty="0" smtClean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auto-boxing/auto-unboxing</a:t>
            </a:r>
          </a:p>
          <a:p>
            <a:pPr marL="0" indent="0">
              <a:buNone/>
            </a:pPr>
            <a:r>
              <a:rPr lang="en-US" altLang="zh-CN" dirty="0" smtClean="0"/>
              <a:t>       Integer m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m ;</a:t>
            </a:r>
          </a:p>
          <a:p>
            <a:r>
              <a:rPr lang="zh-CN" altLang="en-US" dirty="0" smtClean="0"/>
              <a:t>获取被包装的基本类型的值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m.intValue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从字符串到基本类型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dirty="0" smtClean="0">
                <a:solidFill>
                  <a:srgbClr val="FF0000"/>
                </a:solidFill>
              </a:rPr>
              <a:t>(String </a:t>
            </a:r>
            <a:r>
              <a:rPr lang="en-US" altLang="zh-CN" dirty="0">
                <a:solidFill>
                  <a:srgbClr val="FF0000"/>
                </a:solidFill>
              </a:rPr>
              <a:t>s)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38048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 interface </a:t>
            </a:r>
            <a:r>
              <a:rPr lang="zh-CN" altLang="en-US" dirty="0" smtClean="0"/>
              <a:t>名字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 数据成员声明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zh-CN" altLang="en-US" dirty="0"/>
              <a:t>修饰符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 1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如果没有修饰符，隐含时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仅数据成员，隐含有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6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class A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抽象方法：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有抽象方法，类必须使用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没有抽象方法，类可以使用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005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8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方法可以给出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接口与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一个接口可以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public interface </a:t>
            </a:r>
            <a:r>
              <a:rPr lang="en-US" altLang="zh-CN" dirty="0" err="1" smtClean="0"/>
              <a:t>MyIntf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zh-CN" altLang="en-US" dirty="0" smtClean="0"/>
              <a:t>同名合并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一个类可以实现一个或多个接口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C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类给出接口中方法的实现，所以类的方法的署名必须与接口中的署名完全一样</a:t>
            </a:r>
            <a:endParaRPr lang="en-US" altLang="zh-CN" dirty="0" smtClean="0"/>
          </a:p>
          <a:p>
            <a:r>
              <a:rPr lang="zh-CN" altLang="en-US" dirty="0" smtClean="0"/>
              <a:t>访问修饰符必须是</a:t>
            </a: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method(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…….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类只能继承一个类，但可以实现零到多个接口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 … }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D: public C </a:t>
            </a:r>
            <a:r>
              <a:rPr lang="en-US" altLang="zh-CN" dirty="0" smtClean="0"/>
              <a:t>{ …..}</a:t>
            </a:r>
          </a:p>
          <a:p>
            <a:pPr marL="0" indent="0">
              <a:buNone/>
            </a:pPr>
            <a:r>
              <a:rPr lang="en-US" altLang="zh-CN" dirty="0" smtClean="0"/>
              <a:t>public class E extends C implements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中所有的类继承自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没有类的多继承</a:t>
            </a:r>
            <a:endParaRPr lang="en-US" altLang="zh-CN" dirty="0" smtClean="0"/>
          </a:p>
          <a:p>
            <a:r>
              <a:rPr lang="zh-CN" altLang="en-US" dirty="0" smtClean="0"/>
              <a:t>方法和属性的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访问控制符，与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父类方法覆盖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r>
              <a:rPr lang="zh-CN" altLang="en-US" dirty="0"/>
              <a:t>列表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值类型更小或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抛</a:t>
            </a:r>
            <a:r>
              <a:rPr lang="zh-CN" altLang="en-US" dirty="0"/>
              <a:t>出的异常更小或相同，访问控制权限要更大。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类方法覆盖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修改父类方法的实现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final class A……. {…..}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方法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不能被覆盖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是引用类型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final D e = d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</a:t>
            </a:r>
            <a:r>
              <a:rPr lang="zh-CN" altLang="en-US" dirty="0" smtClean="0"/>
              <a:t>不能被重定义为引用其它对象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method(final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 {….}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属性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必须在构建函数中处理初始化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public 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</a:t>
            </a:r>
            <a:r>
              <a:rPr lang="en-US" altLang="zh-CN" dirty="0" smtClean="0">
                <a:solidFill>
                  <a:srgbClr val="FF0000"/>
                </a:solidFill>
              </a:rPr>
              <a:t> = a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997</Words>
  <Application>Microsoft Office PowerPoint</Application>
  <PresentationFormat>全屏显示(4:3)</PresentationFormat>
  <Paragraphs>187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1_Office 主题​​</vt:lpstr>
      <vt:lpstr>接口和继承</vt:lpstr>
      <vt:lpstr>接口</vt:lpstr>
      <vt:lpstr>Java 8的接口</vt:lpstr>
      <vt:lpstr>接口与继承</vt:lpstr>
      <vt:lpstr>类与接口</vt:lpstr>
      <vt:lpstr>类与继承</vt:lpstr>
      <vt:lpstr>父类方法覆盖</vt:lpstr>
      <vt:lpstr>父类方法覆盖 - super</vt:lpstr>
      <vt:lpstr>final修饰符</vt:lpstr>
      <vt:lpstr>final常量</vt:lpstr>
      <vt:lpstr>Object类的toString(), equals()和hash()方法</vt:lpstr>
      <vt:lpstr>调用父类的构造器 - super</vt:lpstr>
      <vt:lpstr>类型适应</vt:lpstr>
      <vt:lpstr>初始化</vt:lpstr>
      <vt:lpstr>静态初始化块</vt:lpstr>
      <vt:lpstr>嵌套类 - 静态类</vt:lpstr>
      <vt:lpstr>嵌套类 – 非静态类</vt:lpstr>
      <vt:lpstr>匿名类</vt:lpstr>
      <vt:lpstr>Wrapper类</vt:lpstr>
      <vt:lpstr>抽象方法和抽象类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108</cp:revision>
  <dcterms:created xsi:type="dcterms:W3CDTF">2014-12-19T01:13:30Z</dcterms:created>
  <dcterms:modified xsi:type="dcterms:W3CDTF">2017-12-03T07:19:05Z</dcterms:modified>
</cp:coreProperties>
</file>