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5" r:id="rId4"/>
    <p:sldId id="262" r:id="rId5"/>
    <p:sldId id="263" r:id="rId6"/>
    <p:sldId id="264" r:id="rId7"/>
    <p:sldId id="265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1" r:id="rId16"/>
    <p:sldId id="261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Random</a:t>
            </a:r>
            <a:r>
              <a:rPr lang="zh-CN" altLang="en-US" dirty="0"/>
              <a:t>类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ThreadLocalRandom</a:t>
            </a:r>
            <a:r>
              <a:rPr lang="zh-CN" altLang="en-US" dirty="0" smtClean="0"/>
              <a:t>类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4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BigDecimal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BigInteger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7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Date</a:t>
            </a:r>
            <a:r>
              <a:rPr lang="zh-CN" altLang="en-US" dirty="0" smtClean="0"/>
              <a:t>类和</a:t>
            </a:r>
            <a:r>
              <a:rPr lang="en-US" altLang="zh-CN" dirty="0"/>
              <a:t>Calendar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9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8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加个类层次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0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1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StringBuffer</a:t>
            </a:r>
            <a:r>
              <a:rPr lang="zh-CN" altLang="en-US" dirty="0"/>
              <a:t>和</a:t>
            </a:r>
            <a:r>
              <a:rPr lang="en-US" altLang="zh-CN" dirty="0" err="1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类的正则表达式支持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5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国际化支持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ava.util.ResourceBundle</a:t>
            </a:r>
            <a:r>
              <a:rPr lang="zh-CN" altLang="en-US" dirty="0"/>
              <a:t>：用于加载一个国家、语言资源包。</a:t>
            </a:r>
          </a:p>
          <a:p>
            <a:r>
              <a:rPr lang="en-US" altLang="zh-CN" dirty="0" err="1"/>
              <a:t>java.util.Locale</a:t>
            </a:r>
            <a:r>
              <a:rPr lang="zh-CN" altLang="en-US" dirty="0"/>
              <a:t>：用于封装一个特定的国家</a:t>
            </a:r>
            <a:r>
              <a:rPr lang="en-US" altLang="zh-CN" dirty="0"/>
              <a:t>/</a:t>
            </a:r>
            <a:r>
              <a:rPr lang="zh-CN" altLang="en-US" dirty="0"/>
              <a:t>区域、语言环境。</a:t>
            </a:r>
          </a:p>
          <a:p>
            <a:r>
              <a:rPr lang="en-US" altLang="zh-CN" dirty="0" err="1"/>
              <a:t>java.text.MessageFormat</a:t>
            </a:r>
            <a:r>
              <a:rPr lang="zh-CN" altLang="en-US" dirty="0"/>
              <a:t>：用于格式化带占位符的字符串</a:t>
            </a:r>
          </a:p>
        </p:txBody>
      </p:sp>
    </p:spTree>
    <p:extLst>
      <p:ext uri="{BB962C8B-B14F-4D97-AF65-F5344CB8AC3E}">
        <p14:creationId xmlns:p14="http://schemas.microsoft.com/office/powerpoint/2010/main" val="4024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NumberFormat</a:t>
            </a:r>
            <a:r>
              <a:rPr lang="zh-CN" altLang="en-US" dirty="0"/>
              <a:t>和</a:t>
            </a:r>
            <a:r>
              <a:rPr lang="en-US" altLang="zh-CN" dirty="0" err="1" smtClean="0"/>
              <a:t>DateFormat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SimpleDateFormat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4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86</Words>
  <Application>Microsoft Office PowerPoint</Application>
  <PresentationFormat>全屏显示(4:3)</PresentationFormat>
  <Paragraphs>18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基础类</vt:lpstr>
      <vt:lpstr>TODO: 加个类层次</vt:lpstr>
      <vt:lpstr>System类</vt:lpstr>
      <vt:lpstr>Runtime类</vt:lpstr>
      <vt:lpstr>Object类</vt:lpstr>
      <vt:lpstr>String、StringBuffer和StringBuilder</vt:lpstr>
      <vt:lpstr>String类的正则表达式支持</vt:lpstr>
      <vt:lpstr>国际化支持</vt:lpstr>
      <vt:lpstr>NumberFormat和DateFormat、SimpleDateFormat</vt:lpstr>
      <vt:lpstr>Math类</vt:lpstr>
      <vt:lpstr>Random类与ThreadLocalRandom类 </vt:lpstr>
      <vt:lpstr>BigDecimal类BigInteger</vt:lpstr>
      <vt:lpstr>Date类和Calendar类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112</cp:revision>
  <dcterms:created xsi:type="dcterms:W3CDTF">2014-12-19T01:13:30Z</dcterms:created>
  <dcterms:modified xsi:type="dcterms:W3CDTF">2017-12-03T07:47:30Z</dcterms:modified>
</cp:coreProperties>
</file>