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1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</Words>
  <Application>Microsoft Office PowerPoint</Application>
  <PresentationFormat>全屏显示(4:3)</PresentationFormat>
  <Paragraphs>3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主题​​</vt:lpstr>
      <vt:lpstr>1_Office 主题​​</vt:lpstr>
      <vt:lpstr>Lambda表达式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105</cp:revision>
  <dcterms:created xsi:type="dcterms:W3CDTF">2014-12-19T01:13:30Z</dcterms:created>
  <dcterms:modified xsi:type="dcterms:W3CDTF">2017-12-03T07:17:08Z</dcterms:modified>
</cp:coreProperties>
</file>