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07409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9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DriverManager</a:t>
            </a:r>
            <a:r>
              <a:rPr lang="en-US" altLang="zh-CN" dirty="0"/>
              <a:t>: </a:t>
            </a:r>
            <a:r>
              <a:rPr lang="zh-CN" altLang="en-US" dirty="0" smtClean="0"/>
              <a:t>这个类管理一组</a:t>
            </a:r>
            <a:r>
              <a:rPr lang="en-US" altLang="zh-CN" dirty="0" smtClean="0"/>
              <a:t>Driver</a:t>
            </a:r>
            <a:endParaRPr lang="en-US" altLang="zh-CN" dirty="0"/>
          </a:p>
          <a:p>
            <a:r>
              <a:rPr lang="en-US" altLang="zh-CN" dirty="0"/>
              <a:t>Driver: </a:t>
            </a:r>
            <a:r>
              <a:rPr lang="zh-CN" altLang="en-US" dirty="0" smtClean="0"/>
              <a:t>这个接口处理与数据库服务器的通讯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Connection</a:t>
            </a:r>
            <a:r>
              <a:rPr lang="en-US" altLang="zh-CN" dirty="0" smtClean="0"/>
              <a:t>:</a:t>
            </a:r>
            <a:r>
              <a:rPr lang="zh-CN" altLang="en-US" dirty="0"/>
              <a:t>这个接口</a:t>
            </a:r>
            <a:r>
              <a:rPr lang="zh-CN" altLang="en-US" dirty="0" smtClean="0"/>
              <a:t>代表与数据库的一个连接，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语句通过这个连接发送到数据库上。</a:t>
            </a:r>
            <a:endParaRPr lang="en-US" altLang="zh-CN" dirty="0"/>
          </a:p>
          <a:p>
            <a:r>
              <a:rPr lang="en-US" altLang="zh-CN" dirty="0"/>
              <a:t>Statement: </a:t>
            </a:r>
            <a:r>
              <a:rPr lang="zh-CN" altLang="en-US" dirty="0" smtClean="0"/>
              <a:t>这个接口表示要发送到数据库的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r>
              <a:rPr lang="en-US" altLang="zh-CN" dirty="0" err="1"/>
              <a:t>ResultSet</a:t>
            </a:r>
            <a:r>
              <a:rPr lang="en-US" altLang="zh-CN" dirty="0"/>
              <a:t>: </a:t>
            </a:r>
            <a:r>
              <a:rPr lang="zh-CN" altLang="en-US" dirty="0" smtClean="0"/>
              <a:t>这个类表示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语句执行后的返回结果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err="1"/>
              <a:t>SQLException</a:t>
            </a:r>
            <a:r>
              <a:rPr lang="en-US" altLang="zh-CN" dirty="0"/>
              <a:t>: </a:t>
            </a:r>
            <a:r>
              <a:rPr lang="zh-CN" altLang="en-US" dirty="0"/>
              <a:t>表示</a:t>
            </a:r>
            <a:r>
              <a:rPr lang="zh-CN" altLang="en-US" dirty="0" smtClean="0"/>
              <a:t>数据库操作中的错误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测试用数据库表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drop table </a:t>
            </a:r>
            <a:r>
              <a:rPr lang="en-US" altLang="zh-CN" dirty="0" err="1"/>
              <a:t>jdbc_test</a:t>
            </a:r>
            <a:r>
              <a:rPr lang="en-US" altLang="zh-CN" dirty="0"/>
              <a:t> ;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jdbc_test</a:t>
            </a:r>
            <a:r>
              <a:rPr lang="en-US" altLang="zh-CN" dirty="0"/>
              <a:t> (</a:t>
            </a:r>
          </a:p>
          <a:p>
            <a:pPr marL="0" indent="0">
              <a:buNone/>
            </a:pPr>
            <a:r>
              <a:rPr lang="en-US" altLang="zh-CN" dirty="0"/>
              <a:t>  id </a:t>
            </a:r>
            <a:r>
              <a:rPr lang="en-US" altLang="zh-CN" dirty="0" err="1"/>
              <a:t>int</a:t>
            </a:r>
            <a:r>
              <a:rPr lang="en-US" altLang="zh-CN" dirty="0"/>
              <a:t>(11) NOT NULL AUTO_INCREMENT,</a:t>
            </a:r>
          </a:p>
          <a:p>
            <a:pPr marL="0" indent="0">
              <a:buNone/>
            </a:pPr>
            <a:r>
              <a:rPr lang="en-US" altLang="zh-CN" dirty="0"/>
              <a:t>  name varchar(255) DEFAULT NULL,</a:t>
            </a:r>
          </a:p>
          <a:p>
            <a:pPr marL="0" indent="0">
              <a:buNone/>
            </a:pPr>
            <a:r>
              <a:rPr lang="en-US" altLang="zh-CN" dirty="0"/>
              <a:t>  age </a:t>
            </a:r>
            <a:r>
              <a:rPr lang="en-US" altLang="zh-CN" dirty="0" err="1"/>
              <a:t>int</a:t>
            </a:r>
            <a:r>
              <a:rPr lang="en-US" altLang="zh-CN" dirty="0"/>
              <a:t>(11) DEFAULT NULL,</a:t>
            </a:r>
          </a:p>
          <a:p>
            <a:pPr marL="0" indent="0">
              <a:buNone/>
            </a:pPr>
            <a:r>
              <a:rPr lang="en-US" altLang="zh-CN" dirty="0"/>
              <a:t>  PRIMARY KEY (id)</a:t>
            </a:r>
          </a:p>
          <a:p>
            <a:pPr marL="0" indent="0">
              <a:buNone/>
            </a:pP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AUTO_INCREMENT=6 DEFAULT CHARSET=utf8;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/>
              <a:t>jdbc_test</a:t>
            </a:r>
            <a:r>
              <a:rPr lang="en-US" altLang="zh-CN" dirty="0"/>
              <a:t>(name) VALUES ('CN');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程序中进行数据库连接的数据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在每个测试程序中使用了下列数据库用户：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User: root</a:t>
            </a:r>
          </a:p>
          <a:p>
            <a:pPr marL="0" indent="0">
              <a:buNone/>
            </a:pPr>
            <a:r>
              <a:rPr lang="en-US" altLang="zh-CN" smtClean="0"/>
              <a:t>Password: </a:t>
            </a:r>
            <a:r>
              <a:rPr lang="en-US" altLang="zh-CN" dirty="0" smtClean="0"/>
              <a:t>111111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45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160</Words>
  <Application>Microsoft Office PowerPoint</Application>
  <PresentationFormat>全屏显示(4:3)</PresentationFormat>
  <Paragraphs>25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1_Office 主题​​</vt:lpstr>
      <vt:lpstr>JDBC</vt:lpstr>
      <vt:lpstr>JDBC架构</vt:lpstr>
      <vt:lpstr>JDBC组件</vt:lpstr>
      <vt:lpstr>测试用数据库表</vt:lpstr>
      <vt:lpstr>程序中进行数据库连接的数据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40</cp:revision>
  <dcterms:created xsi:type="dcterms:W3CDTF">2014-12-19T01:13:30Z</dcterms:created>
  <dcterms:modified xsi:type="dcterms:W3CDTF">2017-12-05T18:11:01Z</dcterms:modified>
</cp:coreProperties>
</file>