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2" r:id="rId4"/>
    <p:sldId id="273" r:id="rId5"/>
    <p:sldId id="274" r:id="rId6"/>
    <p:sldId id="271" r:id="rId7"/>
    <p:sldId id="275" r:id="rId8"/>
    <p:sldId id="276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枚举类型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什么是枚举类型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类型的值集是有限的，可枚举的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Level {</a:t>
            </a:r>
          </a:p>
          <a:p>
            <a:pPr marL="0" indent="0">
              <a:buNone/>
            </a:pPr>
            <a:r>
              <a:rPr lang="en-US" altLang="zh-CN" dirty="0"/>
              <a:t>    HIGH,</a:t>
            </a:r>
          </a:p>
          <a:p>
            <a:pPr marL="0" indent="0">
              <a:buNone/>
            </a:pPr>
            <a:r>
              <a:rPr lang="en-US" altLang="zh-CN" dirty="0"/>
              <a:t>    MEDIUM,</a:t>
            </a:r>
          </a:p>
          <a:p>
            <a:pPr marL="0" indent="0">
              <a:buNone/>
            </a:pPr>
            <a:r>
              <a:rPr lang="en-US" altLang="zh-CN" dirty="0"/>
              <a:t>    LOW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Level </a:t>
            </a:r>
            <a:r>
              <a:rPr lang="en-US" altLang="zh-CN" dirty="0" err="1"/>
              <a:t>level</a:t>
            </a:r>
            <a:r>
              <a:rPr lang="en-US" altLang="zh-CN" dirty="0"/>
              <a:t> = </a:t>
            </a:r>
            <a:r>
              <a:rPr lang="en-US" altLang="zh-CN" dirty="0" err="1"/>
              <a:t>Level.HIGH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9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枚举值是常量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用于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 level 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en-US" altLang="zh-CN" dirty="0"/>
              <a:t> </a:t>
            </a:r>
            <a:r>
              <a:rPr lang="en-US" altLang="zh-CN" dirty="0" err="1"/>
              <a:t>Level.HIGH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else if( level 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en-US" altLang="zh-CN" dirty="0"/>
              <a:t> </a:t>
            </a:r>
            <a:r>
              <a:rPr lang="en-US" altLang="zh-CN" dirty="0" err="1"/>
              <a:t>Level.MEDIUM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else if( level </a:t>
            </a:r>
            <a:r>
              <a:rPr lang="en-US" altLang="zh-CN" dirty="0">
                <a:solidFill>
                  <a:srgbClr val="C00000"/>
                </a:solidFill>
              </a:rPr>
              <a:t>==</a:t>
            </a:r>
            <a:r>
              <a:rPr lang="en-US" altLang="zh-CN" dirty="0"/>
              <a:t> </a:t>
            </a:r>
            <a:r>
              <a:rPr lang="en-US" altLang="zh-CN" dirty="0" err="1"/>
              <a:t>Level.LOW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用于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switch (level) {</a:t>
            </a:r>
          </a:p>
          <a:p>
            <a:pPr marL="0" indent="0">
              <a:buNone/>
            </a:pPr>
            <a:r>
              <a:rPr lang="en-US" altLang="zh-CN" dirty="0"/>
              <a:t>    case HIGH   : ...; break;</a:t>
            </a:r>
          </a:p>
          <a:p>
            <a:pPr marL="0" indent="0">
              <a:buNone/>
            </a:pPr>
            <a:r>
              <a:rPr lang="en-US" altLang="zh-CN" dirty="0"/>
              <a:t>    case MEDIUM : ...; break;</a:t>
            </a:r>
          </a:p>
          <a:p>
            <a:pPr marL="0" indent="0">
              <a:buNone/>
            </a:pPr>
            <a:r>
              <a:rPr lang="en-US" altLang="zh-CN" dirty="0"/>
              <a:t>    case LOW    : ...; break;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枚举类型的值集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(Level </a:t>
            </a:r>
            <a:r>
              <a:rPr lang="en-US" altLang="zh-CN" dirty="0" err="1"/>
              <a:t>level</a:t>
            </a:r>
            <a:r>
              <a:rPr lang="en-US" altLang="zh-CN" dirty="0"/>
              <a:t> : </a:t>
            </a:r>
            <a:r>
              <a:rPr lang="en-US" altLang="zh-CN" dirty="0" err="1"/>
              <a:t>Level.values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(level);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HIGH</a:t>
            </a:r>
          </a:p>
          <a:p>
            <a:pPr marL="0" indent="0">
              <a:buNone/>
            </a:pPr>
            <a:r>
              <a:rPr lang="en-US" altLang="zh-CN" dirty="0"/>
              <a:t>MEDIUM</a:t>
            </a:r>
          </a:p>
          <a:p>
            <a:pPr marL="0" indent="0">
              <a:buNone/>
            </a:pPr>
            <a:r>
              <a:rPr lang="en-US" altLang="zh-CN" dirty="0"/>
              <a:t>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5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枚举类型也是类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构造函数的不用修饰符或使用</a:t>
            </a:r>
            <a:r>
              <a:rPr lang="en-US" altLang="zh-CN" dirty="0" smtClean="0"/>
              <a:t>private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Level {</a:t>
            </a:r>
          </a:p>
          <a:p>
            <a:pPr marL="0" indent="0">
              <a:buNone/>
            </a:pPr>
            <a:r>
              <a:rPr lang="en-US" altLang="zh-CN" dirty="0"/>
              <a:t>    HIGH  (3),  //calls constructor with value 3</a:t>
            </a:r>
          </a:p>
          <a:p>
            <a:pPr marL="0" indent="0">
              <a:buNone/>
            </a:pPr>
            <a:r>
              <a:rPr lang="en-US" altLang="zh-CN" dirty="0"/>
              <a:t>    MEDIUM(2),  //calls constructor with value 2</a:t>
            </a:r>
          </a:p>
          <a:p>
            <a:pPr marL="0" indent="0">
              <a:buNone/>
            </a:pPr>
            <a:r>
              <a:rPr lang="en-US" altLang="zh-CN" dirty="0"/>
              <a:t>    LOW   (1)   //calls constructor with value 1</a:t>
            </a:r>
          </a:p>
          <a:p>
            <a:pPr marL="0" indent="0">
              <a:buNone/>
            </a:pPr>
            <a:r>
              <a:rPr lang="en-US" altLang="zh-CN" dirty="0"/>
              <a:t>    ; // semicolon needed when fields / methods follow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private final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levelCode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Level(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levelCode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this.levelCode</a:t>
            </a:r>
            <a:r>
              <a:rPr lang="en-US" altLang="zh-CN" dirty="0"/>
              <a:t> = </a:t>
            </a:r>
            <a:r>
              <a:rPr lang="en-US" altLang="zh-CN" dirty="0" err="1"/>
              <a:t>levelCode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getLevelCode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this.levelCode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使用示例：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Level </a:t>
            </a:r>
            <a:r>
              <a:rPr lang="en-US" altLang="zh-CN" dirty="0" err="1"/>
              <a:t>level</a:t>
            </a:r>
            <a:r>
              <a:rPr lang="en-US" altLang="zh-CN" dirty="0"/>
              <a:t> = </a:t>
            </a:r>
            <a:r>
              <a:rPr lang="en-US" altLang="zh-CN" dirty="0" err="1"/>
              <a:t>Level.HIGH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level.getLevelCode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ffectLst/>
              </a:rPr>
              <a:t>java.lang.Enum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Enum</a:t>
            </a:r>
            <a:r>
              <a:rPr lang="en-US" altLang="zh-CN" dirty="0"/>
              <a:t>&lt;E extends </a:t>
            </a:r>
            <a:r>
              <a:rPr lang="en-US" altLang="zh-CN" dirty="0" err="1"/>
              <a:t>Enum</a:t>
            </a:r>
            <a:r>
              <a:rPr lang="en-US" altLang="zh-CN" dirty="0"/>
              <a:t>&lt;E</a:t>
            </a:r>
            <a:r>
              <a:rPr lang="en-US" altLang="zh-CN" dirty="0" smtClean="0"/>
              <a:t>&gt;&gt; {</a:t>
            </a:r>
          </a:p>
          <a:p>
            <a:pPr marL="0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compareTo</a:t>
            </a:r>
            <a:r>
              <a:rPr lang="en-US" altLang="zh-CN" dirty="0" smtClean="0"/>
              <a:t>(E </a:t>
            </a:r>
            <a:r>
              <a:rPr lang="en-US" altLang="zh-CN" dirty="0"/>
              <a:t>o</a:t>
            </a:r>
            <a:r>
              <a:rPr lang="en-US" altLang="zh-CN" dirty="0" smtClean="0"/>
              <a:t>) 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public String name() 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ordinal() ;</a:t>
            </a:r>
          </a:p>
          <a:p>
            <a:pPr marL="0" indent="0">
              <a:buNone/>
            </a:pPr>
            <a:r>
              <a:rPr lang="en-US" altLang="zh-CN" dirty="0" smtClean="0"/>
              <a:t>   public static </a:t>
            </a:r>
            <a:r>
              <a:rPr lang="en-US" altLang="zh-CN" dirty="0"/>
              <a:t>&lt;T extends </a:t>
            </a:r>
            <a:r>
              <a:rPr lang="en-US" altLang="zh-CN" dirty="0" err="1"/>
              <a:t>Enum</a:t>
            </a:r>
            <a:r>
              <a:rPr lang="en-US" altLang="zh-CN" dirty="0"/>
              <a:t>&lt;T&gt;&gt; T </a:t>
            </a:r>
            <a:r>
              <a:rPr lang="en-US" altLang="zh-CN" dirty="0" err="1"/>
              <a:t>valueOf</a:t>
            </a:r>
            <a:r>
              <a:rPr lang="en-US" altLang="zh-CN" dirty="0"/>
              <a:t>(Class&lt;T&gt; </a:t>
            </a:r>
            <a:r>
              <a:rPr lang="en-US" altLang="zh-CN" dirty="0" err="1"/>
              <a:t>enumType</a:t>
            </a:r>
            <a:r>
              <a:rPr lang="en-US" altLang="zh-CN" dirty="0"/>
              <a:t>, String name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final Level </a:t>
            </a:r>
            <a:r>
              <a:rPr lang="en-US" altLang="zh-CN" dirty="0" err="1"/>
              <a:t>hight</a:t>
            </a:r>
            <a:r>
              <a:rPr lang="en-US" altLang="zh-CN" dirty="0"/>
              <a:t> = </a:t>
            </a:r>
            <a:r>
              <a:rPr lang="en-US" altLang="zh-CN" dirty="0" err="1"/>
              <a:t>Enum.valueOf</a:t>
            </a:r>
            <a:r>
              <a:rPr lang="en-US" altLang="zh-CN" dirty="0"/>
              <a:t>(</a:t>
            </a:r>
            <a:r>
              <a:rPr lang="en-US" altLang="zh-CN" dirty="0" err="1"/>
              <a:t>Level.class</a:t>
            </a:r>
            <a:r>
              <a:rPr lang="en-US" altLang="zh-CN" dirty="0"/>
              <a:t>, "HIGH");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枚举类型也是</a:t>
            </a:r>
            <a:r>
              <a:rPr lang="zh-CN" altLang="en-US" dirty="0" smtClean="0"/>
              <a:t>类的另一个示例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800" dirty="0" smtClean="0"/>
              <a:t>public </a:t>
            </a:r>
            <a:r>
              <a:rPr lang="en-US" altLang="zh-CN" sz="4800" dirty="0" err="1"/>
              <a:t>enum</a:t>
            </a:r>
            <a:r>
              <a:rPr lang="en-US" altLang="zh-CN" sz="4800" dirty="0"/>
              <a:t> Operation</a:t>
            </a:r>
          </a:p>
          <a:p>
            <a:pPr marL="0" indent="0">
              <a:buNone/>
            </a:pPr>
            <a:r>
              <a:rPr lang="en-US" altLang="zh-CN" sz="4800" dirty="0"/>
              <a:t>{</a:t>
            </a:r>
          </a:p>
          <a:p>
            <a:pPr marL="0" indent="0">
              <a:buNone/>
            </a:pPr>
            <a:r>
              <a:rPr lang="en-US" altLang="zh-CN" sz="4800" dirty="0"/>
              <a:t>	PLUS</a:t>
            </a:r>
          </a:p>
          <a:p>
            <a:pPr marL="0" indent="0">
              <a:buNone/>
            </a:pPr>
            <a:r>
              <a:rPr lang="en-US" altLang="zh-CN" sz="4800" dirty="0"/>
              <a:t>	{</a:t>
            </a:r>
          </a:p>
          <a:p>
            <a:pPr marL="0" indent="0">
              <a:buNone/>
            </a:pPr>
            <a:r>
              <a:rPr lang="en-US" altLang="zh-CN" sz="4800" dirty="0"/>
              <a:t>		public double </a:t>
            </a:r>
            <a:r>
              <a:rPr lang="en-US" altLang="zh-CN" sz="4800" dirty="0" err="1"/>
              <a:t>eval</a:t>
            </a:r>
            <a:r>
              <a:rPr lang="en-US" altLang="zh-CN" sz="4800" dirty="0"/>
              <a:t>(double x , double y)</a:t>
            </a:r>
          </a:p>
          <a:p>
            <a:pPr marL="0" indent="0">
              <a:buNone/>
            </a:pPr>
            <a:r>
              <a:rPr lang="en-US" altLang="zh-CN" sz="4800" dirty="0"/>
              <a:t>		{</a:t>
            </a:r>
          </a:p>
          <a:p>
            <a:pPr marL="0" indent="0">
              <a:buNone/>
            </a:pPr>
            <a:r>
              <a:rPr lang="en-US" altLang="zh-CN" sz="4800" dirty="0"/>
              <a:t>			return x + y;</a:t>
            </a:r>
          </a:p>
          <a:p>
            <a:pPr marL="0" indent="0">
              <a:buNone/>
            </a:pPr>
            <a:r>
              <a:rPr lang="en-US" altLang="zh-CN" sz="4800" dirty="0"/>
              <a:t>		}</a:t>
            </a:r>
          </a:p>
          <a:p>
            <a:pPr marL="0" indent="0">
              <a:buNone/>
            </a:pPr>
            <a:r>
              <a:rPr lang="en-US" altLang="zh-CN" sz="4800" dirty="0"/>
              <a:t>	},</a:t>
            </a:r>
          </a:p>
          <a:p>
            <a:pPr marL="0" indent="0">
              <a:buNone/>
            </a:pPr>
            <a:r>
              <a:rPr lang="en-US" altLang="zh-CN" sz="4800" dirty="0"/>
              <a:t>	DIVIDE</a:t>
            </a:r>
          </a:p>
          <a:p>
            <a:pPr marL="0" indent="0">
              <a:buNone/>
            </a:pPr>
            <a:r>
              <a:rPr lang="en-US" altLang="zh-CN" sz="4800" dirty="0"/>
              <a:t>	{</a:t>
            </a:r>
          </a:p>
          <a:p>
            <a:pPr marL="0" indent="0">
              <a:buNone/>
            </a:pPr>
            <a:r>
              <a:rPr lang="en-US" altLang="zh-CN" sz="4800" dirty="0"/>
              <a:t>		public double </a:t>
            </a:r>
            <a:r>
              <a:rPr lang="en-US" altLang="zh-CN" sz="4800" dirty="0" err="1"/>
              <a:t>eval</a:t>
            </a:r>
            <a:r>
              <a:rPr lang="en-US" altLang="zh-CN" sz="4800" dirty="0"/>
              <a:t>(double x , double y)</a:t>
            </a:r>
          </a:p>
          <a:p>
            <a:pPr marL="0" indent="0">
              <a:buNone/>
            </a:pPr>
            <a:r>
              <a:rPr lang="en-US" altLang="zh-CN" sz="4800" dirty="0"/>
              <a:t>		{</a:t>
            </a:r>
          </a:p>
          <a:p>
            <a:pPr marL="0" indent="0">
              <a:buNone/>
            </a:pPr>
            <a:r>
              <a:rPr lang="en-US" altLang="zh-CN" sz="4800" dirty="0"/>
              <a:t>			return x / y;</a:t>
            </a:r>
          </a:p>
          <a:p>
            <a:pPr marL="0" indent="0">
              <a:buNone/>
            </a:pPr>
            <a:r>
              <a:rPr lang="en-US" altLang="zh-CN" sz="4800" dirty="0"/>
              <a:t>		}</a:t>
            </a:r>
          </a:p>
          <a:p>
            <a:pPr marL="0" indent="0">
              <a:buNone/>
            </a:pPr>
            <a:r>
              <a:rPr lang="en-US" altLang="zh-CN" sz="4800" dirty="0"/>
              <a:t>	</a:t>
            </a:r>
            <a:r>
              <a:rPr lang="en-US" altLang="zh-CN" sz="4800" dirty="0" smtClean="0"/>
              <a:t>};</a:t>
            </a:r>
          </a:p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>
                <a:solidFill>
                  <a:srgbClr val="C00000"/>
                </a:solidFill>
              </a:rPr>
              <a:t>	public abstract double </a:t>
            </a:r>
            <a:r>
              <a:rPr lang="en-US" altLang="zh-CN" sz="4800" dirty="0" err="1">
                <a:solidFill>
                  <a:srgbClr val="C00000"/>
                </a:solidFill>
              </a:rPr>
              <a:t>eval</a:t>
            </a:r>
            <a:r>
              <a:rPr lang="en-US" altLang="zh-CN" sz="4800" dirty="0">
                <a:solidFill>
                  <a:srgbClr val="C00000"/>
                </a:solidFill>
              </a:rPr>
              <a:t>(double x, double y</a:t>
            </a:r>
            <a:r>
              <a:rPr lang="en-US" altLang="zh-CN" sz="4800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	public static void main(String[] </a:t>
            </a:r>
            <a:r>
              <a:rPr lang="en-US" altLang="zh-CN" sz="4800" dirty="0" err="1"/>
              <a:t>args</a:t>
            </a:r>
            <a:r>
              <a:rPr lang="en-US" altLang="zh-CN" sz="4800" dirty="0"/>
              <a:t>)</a:t>
            </a:r>
          </a:p>
          <a:p>
            <a:pPr marL="0" indent="0">
              <a:buNone/>
            </a:pPr>
            <a:r>
              <a:rPr lang="en-US" altLang="zh-CN" sz="4800" dirty="0"/>
              <a:t>	{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</a:t>
            </a:r>
            <a:r>
              <a:rPr lang="en-US" altLang="zh-CN" sz="4800" dirty="0" err="1"/>
              <a:t>Operation.PLUS.eval</a:t>
            </a:r>
            <a:r>
              <a:rPr lang="en-US" altLang="zh-CN" sz="4800" dirty="0"/>
              <a:t>(3, 4));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</a:t>
            </a:r>
            <a:r>
              <a:rPr lang="en-US" altLang="zh-CN" sz="4800" dirty="0" err="1"/>
              <a:t>Operation.MINUS.eval</a:t>
            </a:r>
            <a:r>
              <a:rPr lang="en-US" altLang="zh-CN" sz="4800" dirty="0"/>
              <a:t>(5, 4));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</a:t>
            </a:r>
            <a:r>
              <a:rPr lang="en-US" altLang="zh-CN" sz="4800" dirty="0" err="1"/>
              <a:t>Operation.TIMES.eval</a:t>
            </a:r>
            <a:r>
              <a:rPr lang="en-US" altLang="zh-CN" sz="4800" dirty="0"/>
              <a:t>(5, 4));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</a:t>
            </a:r>
            <a:r>
              <a:rPr lang="en-US" altLang="zh-CN" sz="4800" dirty="0" err="1"/>
              <a:t>Operation.DIVIDE.eval</a:t>
            </a:r>
            <a:r>
              <a:rPr lang="en-US" altLang="zh-CN" sz="4800" dirty="0"/>
              <a:t>(5, 4));</a:t>
            </a:r>
          </a:p>
          <a:p>
            <a:pPr marL="0" indent="0">
              <a:buNone/>
            </a:pPr>
            <a:r>
              <a:rPr lang="en-US" altLang="zh-CN" sz="4800" dirty="0"/>
              <a:t>	}</a:t>
            </a:r>
          </a:p>
          <a:p>
            <a:pPr marL="0" indent="0">
              <a:buNone/>
            </a:pPr>
            <a:r>
              <a:rPr lang="en-US" altLang="zh-CN" sz="4800" smtClean="0"/>
              <a:t>}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4218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288</Words>
  <Application>Microsoft Office PowerPoint</Application>
  <PresentationFormat>全屏显示(4:3)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1_Office 主题​​</vt:lpstr>
      <vt:lpstr>枚举类型</vt:lpstr>
      <vt:lpstr>什么是枚举类型</vt:lpstr>
      <vt:lpstr>枚举值是常量</vt:lpstr>
      <vt:lpstr>枚举类型的值集</vt:lpstr>
      <vt:lpstr>枚举类型也是类</vt:lpstr>
      <vt:lpstr>java.lang.Enum</vt:lpstr>
      <vt:lpstr>枚举类型也是类的另一个示例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127</cp:revision>
  <dcterms:created xsi:type="dcterms:W3CDTF">2014-12-19T01:13:30Z</dcterms:created>
  <dcterms:modified xsi:type="dcterms:W3CDTF">2017-12-03T12:42:56Z</dcterms:modified>
</cp:coreProperties>
</file>