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71" r:id="rId4"/>
    <p:sldId id="261" r:id="rId5"/>
    <p:sldId id="269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C2C6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49" autoAdjust="0"/>
  </p:normalViewPr>
  <p:slideViewPr>
    <p:cSldViewPr>
      <p:cViewPr>
        <p:scale>
          <a:sx n="60" d="100"/>
          <a:sy n="60" d="100"/>
        </p:scale>
        <p:origin x="-1644" y="-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6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B015B-B7FF-4093-8E19-9AD7339689D2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D3853-8341-4EF7-88B0-7903E13D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16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01A81-0F01-4EEE-B1B8-8AAFCC661EC4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7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直角三角形 41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等腰三角形 49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等腰三角形 52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平行四边形 53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连接符 54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9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7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6020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直角三角形 39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等腰三角形 47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等腰三角形 50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平行四边形 51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0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6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2" name="组合 63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65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5183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8" name="组合 15"/>
          <p:cNvGrpSpPr/>
          <p:nvPr userDrawn="1"/>
        </p:nvGrpSpPr>
        <p:grpSpPr>
          <a:xfrm>
            <a:off x="-5345" y="1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组合 23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5" name="图片 24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25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7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6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7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2768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00" r="40386" b="2138"/>
          <a:stretch/>
        </p:blipFill>
        <p:spPr bwMode="auto">
          <a:xfrm>
            <a:off x="-50949" y="1"/>
            <a:ext cx="91949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56263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indent="-1520825" fontAlgn="base"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sz="2000" kern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2000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组合 8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0" name="图片 9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7" name="组合 10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2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2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4135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8"/>
          <p:cNvSpPr/>
          <p:nvPr userDrawn="1"/>
        </p:nvSpPr>
        <p:spPr>
          <a:xfrm rot="19800000" flipH="1">
            <a:off x="-57048" y="5648699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1"/>
          <p:cNvSpPr/>
          <p:nvPr userDrawn="1"/>
        </p:nvSpPr>
        <p:spPr>
          <a:xfrm rot="19800000" flipH="1">
            <a:off x="2105605" y="2897805"/>
            <a:ext cx="7944632" cy="1496232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 userDrawn="1"/>
        </p:nvSpPr>
        <p:spPr>
          <a:xfrm rot="9000000" flipH="1">
            <a:off x="3202894" y="4202831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 userDrawn="1"/>
        </p:nvSpPr>
        <p:spPr>
          <a:xfrm rot="19800000" flipH="1">
            <a:off x="2769789" y="3442309"/>
            <a:ext cx="1008952" cy="85372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 userDrawn="1"/>
        </p:nvSpPr>
        <p:spPr>
          <a:xfrm rot="9000000" flipH="1">
            <a:off x="2321868" y="4706491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 userDrawn="1"/>
        </p:nvSpPr>
        <p:spPr>
          <a:xfrm rot="9000000" flipH="1">
            <a:off x="2287650" y="5722159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 userDrawn="1"/>
        </p:nvSpPr>
        <p:spPr>
          <a:xfrm rot="19800000" flipH="1">
            <a:off x="1858453" y="4965544"/>
            <a:ext cx="1008952" cy="853728"/>
          </a:xfrm>
          <a:prstGeom prst="triangle">
            <a:avLst/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 userDrawn="1"/>
        </p:nvCxnSpPr>
        <p:spPr>
          <a:xfrm flipH="1">
            <a:off x="2123196" y="4049487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 userDrawn="1"/>
        </p:nvCxnSpPr>
        <p:spPr>
          <a:xfrm flipH="1">
            <a:off x="3055274" y="1883580"/>
            <a:ext cx="6093427" cy="360258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 userDrawn="1"/>
        </p:nvCxnSpPr>
        <p:spPr>
          <a:xfrm rot="120000">
            <a:off x="735866" y="4300693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 rot="19786850">
            <a:off x="2488211" y="1709204"/>
            <a:ext cx="7580031" cy="1714705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endParaRPr lang="zh-CN" altLang="en-US" sz="3500" b="1" dirty="0" smtClean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40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40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等腰三角形 10"/>
          <p:cNvSpPr/>
          <p:nvPr userDrawn="1"/>
        </p:nvSpPr>
        <p:spPr>
          <a:xfrm rot="19800000" flipH="1">
            <a:off x="1903743" y="5950090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36"/>
          <p:cNvSpPr/>
          <p:nvPr userDrawn="1"/>
        </p:nvSpPr>
        <p:spPr>
          <a:xfrm rot="19800000" flipH="1">
            <a:off x="-228046" y="5660743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24"/>
          <p:cNvGrpSpPr/>
          <p:nvPr userDrawn="1"/>
        </p:nvGrpSpPr>
        <p:grpSpPr>
          <a:xfrm>
            <a:off x="5164248" y="4640093"/>
            <a:ext cx="5240400" cy="2040535"/>
            <a:chOff x="1154522" y="4266280"/>
            <a:chExt cx="5240400" cy="2040535"/>
          </a:xfrm>
        </p:grpSpPr>
        <p:sp>
          <p:nvSpPr>
            <p:cNvPr id="26" name="TextBox 22"/>
            <p:cNvSpPr txBox="1"/>
            <p:nvPr userDrawn="1"/>
          </p:nvSpPr>
          <p:spPr>
            <a:xfrm>
              <a:off x="1516600" y="5999038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7" name="标题 1"/>
            <p:cNvSpPr txBox="1">
              <a:spLocks/>
            </p:cNvSpPr>
            <p:nvPr userDrawn="1"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24"/>
            <p:cNvSpPr txBox="1"/>
            <p:nvPr userDrawn="1"/>
          </p:nvSpPr>
          <p:spPr>
            <a:xfrm>
              <a:off x="1516600" y="4833266"/>
              <a:ext cx="40324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</a:t>
              </a:r>
              <a:r>
                <a:rPr lang="zh-CN" altLang="en-US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：北京市朝阳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  <a:endParaRPr lang="en-US" altLang="zh-CN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等腰三角形 28"/>
            <p:cNvSpPr/>
            <p:nvPr userDrawn="1"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7617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351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72000"/>
            <a:ext cx="7416823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3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组合 1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4" name="图片 13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6" name="组合 22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4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5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7354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791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662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llouts - J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02" y="0"/>
            <a:ext cx="9161702" cy="6893460"/>
          </a:xfrm>
          <a:prstGeom prst="rect">
            <a:avLst/>
          </a:prstGeom>
        </p:spPr>
      </p:pic>
      <p:sp>
        <p:nvSpPr>
          <p:cNvPr id="6" name="标题占位符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="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4000" dirty="0" smtClean="0">
                <a:solidFill>
                  <a:schemeClr val="tx1"/>
                </a:solidFill>
              </a:rPr>
              <a:t>请单击此处添加标题文字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7000">
                <a:srgbClr val="BFC6CE"/>
              </a:gs>
              <a:gs pos="100000">
                <a:srgbClr val="FBFBF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36" y="0"/>
            <a:ext cx="9165021" cy="687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5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3" name="图片 22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24" name="组合 23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5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3459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950331" y="1512903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5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5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41276"/>
            <a:ext cx="4849311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6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" t="53210" r="40224" b="232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79024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1539240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marR="0" lvl="0" indent="-1520825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9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1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2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4602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www.avic-digital.com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中航工业信息技术中心（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650501" y="1666799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6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20918"/>
            <a:ext cx="4849311" cy="866011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8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8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40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286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45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89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54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21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2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泛型</a:t>
            </a:r>
            <a:endParaRPr lang="zh-CN" alt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研发中心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081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57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887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6160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prstTxWarp prst="textArchDown">
          <a:avLst/>
        </a:prstTxWarp>
        <a:spAutoFit/>
      </a:bodyPr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5</Words>
  <Application>Microsoft Office PowerPoint</Application>
  <PresentationFormat>全屏显示(4:3)</PresentationFormat>
  <Paragraphs>3</Paragraphs>
  <Slides>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6" baseType="lpstr">
      <vt:lpstr>Office 主题​​</vt:lpstr>
      <vt:lpstr>1_Office 主题​​</vt:lpstr>
      <vt:lpstr>泛型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guofeng zhang</cp:lastModifiedBy>
  <cp:revision>113</cp:revision>
  <dcterms:created xsi:type="dcterms:W3CDTF">2014-12-19T01:13:30Z</dcterms:created>
  <dcterms:modified xsi:type="dcterms:W3CDTF">2017-12-03T15:21:22Z</dcterms:modified>
</cp:coreProperties>
</file>