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2" r:id="rId4"/>
    <p:sldId id="275" r:id="rId5"/>
    <p:sldId id="263" r:id="rId6"/>
    <p:sldId id="266" r:id="rId7"/>
    <p:sldId id="273" r:id="rId8"/>
    <p:sldId id="26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基础类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System.out,System.in,System.err</a:t>
            </a:r>
            <a:endParaRPr lang="en-US" altLang="zh-CN" dirty="0" smtClean="0"/>
          </a:p>
          <a:p>
            <a:r>
              <a:rPr lang="en-US" altLang="zh-CN" dirty="0"/>
              <a:t>static long	</a:t>
            </a:r>
            <a:r>
              <a:rPr lang="en-US" altLang="zh-CN" dirty="0" err="1"/>
              <a:t>currentTimeMillis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static void	exit(</a:t>
            </a:r>
            <a:r>
              <a:rPr lang="en-US" altLang="zh-CN" dirty="0" err="1"/>
              <a:t>int</a:t>
            </a:r>
            <a:r>
              <a:rPr lang="en-US" altLang="zh-CN" dirty="0"/>
              <a:t> status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static Map&lt;</a:t>
            </a:r>
            <a:r>
              <a:rPr lang="en-US" altLang="zh-CN" dirty="0" err="1"/>
              <a:t>String,String</a:t>
            </a:r>
            <a:r>
              <a:rPr lang="en-US" altLang="zh-CN" dirty="0"/>
              <a:t>&gt;	</a:t>
            </a:r>
            <a:r>
              <a:rPr lang="en-US" altLang="zh-CN" dirty="0" err="1"/>
              <a:t>getenv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static String	</a:t>
            </a:r>
            <a:r>
              <a:rPr lang="en-US" altLang="zh-CN" dirty="0" err="1"/>
              <a:t>getenv</a:t>
            </a:r>
            <a:r>
              <a:rPr lang="en-US" altLang="zh-CN" dirty="0"/>
              <a:t>(String name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static Properties	</a:t>
            </a:r>
            <a:r>
              <a:rPr lang="en-US" altLang="zh-CN" dirty="0" err="1"/>
              <a:t>getProperties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static String	</a:t>
            </a:r>
            <a:r>
              <a:rPr lang="en-US" altLang="zh-CN" dirty="0" err="1"/>
              <a:t>getProperty</a:t>
            </a:r>
            <a:r>
              <a:rPr lang="en-US" altLang="zh-CN" dirty="0"/>
              <a:t>(String key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static String	</a:t>
            </a:r>
            <a:r>
              <a:rPr lang="en-US" altLang="zh-CN" dirty="0" err="1"/>
              <a:t>lineSeparator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static void	</a:t>
            </a:r>
            <a:r>
              <a:rPr lang="en-US" altLang="zh-CN" dirty="0" err="1"/>
              <a:t>loadLibrary</a:t>
            </a:r>
            <a:r>
              <a:rPr lang="en-US" altLang="zh-CN" dirty="0"/>
              <a:t>(String </a:t>
            </a:r>
            <a:r>
              <a:rPr lang="en-US" altLang="zh-CN" dirty="0" err="1"/>
              <a:t>libname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00808"/>
            <a:ext cx="1057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5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35569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Properties prop = new Properties();</a:t>
            </a:r>
          </a:p>
          <a:p>
            <a:pPr marL="0" indent="0">
              <a:buNone/>
            </a:pPr>
            <a:r>
              <a:rPr lang="en-US" altLang="zh-CN" dirty="0" err="1"/>
              <a:t>InputStream</a:t>
            </a:r>
            <a:r>
              <a:rPr lang="en-US" altLang="zh-CN" dirty="0"/>
              <a:t> input = new </a:t>
            </a:r>
            <a:r>
              <a:rPr lang="en-US" altLang="zh-CN" dirty="0" err="1"/>
              <a:t>FileInputStream</a:t>
            </a:r>
            <a:r>
              <a:rPr lang="en-US" altLang="zh-CN" dirty="0"/>
              <a:t>("</a:t>
            </a:r>
            <a:r>
              <a:rPr lang="en-US" altLang="zh-CN" dirty="0" err="1"/>
              <a:t>config.properties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prop.load</a:t>
            </a:r>
            <a:r>
              <a:rPr lang="en-US" altLang="zh-CN" dirty="0"/>
              <a:t>(input);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get the property value and print it out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prop.getProperty</a:t>
            </a:r>
            <a:r>
              <a:rPr lang="en-US" altLang="zh-CN" dirty="0"/>
              <a:t>("database"));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prop.getProperty</a:t>
            </a:r>
            <a:r>
              <a:rPr lang="en-US" altLang="zh-CN" dirty="0"/>
              <a:t>("</a:t>
            </a:r>
            <a:r>
              <a:rPr lang="en-US" altLang="zh-CN" dirty="0" err="1"/>
              <a:t>dbuser</a:t>
            </a:r>
            <a:r>
              <a:rPr lang="en-US" altLang="zh-CN" dirty="0"/>
              <a:t>"));</a:t>
            </a:r>
          </a:p>
          <a:p>
            <a:pPr marL="0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prop.getProperty</a:t>
            </a:r>
            <a:r>
              <a:rPr lang="en-US" altLang="zh-CN" dirty="0"/>
              <a:t>("</a:t>
            </a:r>
            <a:r>
              <a:rPr lang="en-US" altLang="zh-CN" dirty="0" err="1"/>
              <a:t>dbpassword</a:t>
            </a:r>
            <a:r>
              <a:rPr lang="en-US" altLang="zh-CN" dirty="0"/>
              <a:t>"));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62630"/>
            <a:ext cx="9906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4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Runtime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static Runtime	</a:t>
            </a:r>
            <a:r>
              <a:rPr lang="en-US" altLang="zh-CN" dirty="0" err="1"/>
              <a:t>getRuntime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void	</a:t>
            </a:r>
            <a:r>
              <a:rPr lang="en-US" altLang="zh-CN" dirty="0" err="1"/>
              <a:t>addShutdownHook</a:t>
            </a:r>
            <a:r>
              <a:rPr lang="en-US" altLang="zh-CN" dirty="0"/>
              <a:t>(Thread hook)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	</a:t>
            </a:r>
            <a:r>
              <a:rPr lang="en-US" altLang="zh-CN" dirty="0" err="1"/>
              <a:t>availableProcessors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Process	exec(String command)</a:t>
            </a:r>
          </a:p>
          <a:p>
            <a:pPr marL="0" indent="0">
              <a:buNone/>
            </a:pPr>
            <a:r>
              <a:rPr lang="en-US" altLang="zh-CN" dirty="0"/>
              <a:t>void	exit(</a:t>
            </a:r>
            <a:r>
              <a:rPr lang="en-US" altLang="zh-CN" dirty="0" err="1"/>
              <a:t>int</a:t>
            </a:r>
            <a:r>
              <a:rPr lang="en-US" altLang="zh-CN" dirty="0"/>
              <a:t> status)</a:t>
            </a:r>
          </a:p>
          <a:p>
            <a:pPr marL="0" indent="0">
              <a:buNone/>
            </a:pPr>
            <a:r>
              <a:rPr lang="en-US" altLang="zh-CN" dirty="0"/>
              <a:t>long	</a:t>
            </a:r>
            <a:r>
              <a:rPr lang="en-US" altLang="zh-CN" dirty="0" err="1"/>
              <a:t>freeMemory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0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static double	E</a:t>
            </a:r>
          </a:p>
          <a:p>
            <a:pPr marL="0" indent="0">
              <a:buNone/>
            </a:pPr>
            <a:r>
              <a:rPr lang="en-US" altLang="zh-CN" dirty="0"/>
              <a:t>static double	PI</a:t>
            </a:r>
          </a:p>
          <a:p>
            <a:pPr marL="0" indent="0">
              <a:buNone/>
            </a:pPr>
            <a:r>
              <a:rPr lang="en-US" altLang="zh-CN" dirty="0"/>
              <a:t>static double	abs(double a)</a:t>
            </a:r>
          </a:p>
          <a:p>
            <a:pPr marL="0" indent="0">
              <a:buNone/>
            </a:pPr>
            <a:r>
              <a:rPr lang="en-US" altLang="zh-CN" dirty="0"/>
              <a:t>.....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国际化支持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java.util.ResourceBundle</a:t>
            </a:r>
            <a:r>
              <a:rPr lang="zh-CN" altLang="en-US" dirty="0"/>
              <a:t>：用于加载一个国家、语言资源包。</a:t>
            </a:r>
          </a:p>
          <a:p>
            <a:r>
              <a:rPr lang="en-US" altLang="zh-CN" dirty="0" err="1"/>
              <a:t>java.util.Locale</a:t>
            </a:r>
            <a:r>
              <a:rPr lang="zh-CN" altLang="en-US" dirty="0"/>
              <a:t>：用于封装一个特定的国家</a:t>
            </a:r>
            <a:r>
              <a:rPr lang="en-US" altLang="zh-CN" dirty="0"/>
              <a:t>/</a:t>
            </a:r>
            <a:r>
              <a:rPr lang="zh-CN" altLang="en-US" dirty="0"/>
              <a:t>区域、语言环境。</a:t>
            </a:r>
          </a:p>
          <a:p>
            <a:r>
              <a:rPr lang="en-US" altLang="zh-CN" dirty="0" err="1"/>
              <a:t>java.text.MessageFormat</a:t>
            </a:r>
            <a:r>
              <a:rPr lang="zh-CN" altLang="en-US" dirty="0"/>
              <a:t>：用于格式化带占位符的字符串</a:t>
            </a:r>
          </a:p>
        </p:txBody>
      </p:sp>
    </p:spTree>
    <p:extLst>
      <p:ext uri="{BB962C8B-B14F-4D97-AF65-F5344CB8AC3E}">
        <p14:creationId xmlns:p14="http://schemas.microsoft.com/office/powerpoint/2010/main" val="4024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94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主题​​</vt:lpstr>
      <vt:lpstr>1_Office 主题​​</vt:lpstr>
      <vt:lpstr>基础类</vt:lpstr>
      <vt:lpstr>System类</vt:lpstr>
      <vt:lpstr>Properties</vt:lpstr>
      <vt:lpstr>Runtime类</vt:lpstr>
      <vt:lpstr>Math类</vt:lpstr>
      <vt:lpstr>国际化支持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117</cp:revision>
  <dcterms:created xsi:type="dcterms:W3CDTF">2014-12-19T01:13:30Z</dcterms:created>
  <dcterms:modified xsi:type="dcterms:W3CDTF">2017-12-04T16:23:27Z</dcterms:modified>
</cp:coreProperties>
</file>