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4" r:id="rId4"/>
    <p:sldId id="263" r:id="rId5"/>
    <p:sldId id="264" r:id="rId6"/>
    <p:sldId id="265" r:id="rId7"/>
    <p:sldId id="266" r:id="rId8"/>
    <p:sldId id="267" r:id="rId9"/>
    <p:sldId id="273" r:id="rId10"/>
    <p:sldId id="268" r:id="rId11"/>
    <p:sldId id="270" r:id="rId12"/>
    <p:sldId id="271" r:id="rId13"/>
    <p:sldId id="272" r:id="rId14"/>
    <p:sldId id="269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单击</a:t>
            </a:r>
            <a:r>
              <a:rPr lang="zh-CN" altLang="en-US" dirty="0" smtClean="0"/>
              <a:t>此处添加标题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单击此处添加作者信息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DatagramSocket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接收方法：</a:t>
            </a:r>
            <a:endParaRPr lang="zh-CN" altLang="en-US" sz="2800" dirty="0"/>
          </a:p>
          <a:p>
            <a:pPr lvl="1"/>
            <a:r>
              <a:rPr lang="en-US" altLang="zh-CN" dirty="0"/>
              <a:t>receive(</a:t>
            </a:r>
            <a:r>
              <a:rPr lang="en-US" altLang="zh-CN" dirty="0" err="1"/>
              <a:t>DatagramPacket</a:t>
            </a:r>
            <a:r>
              <a:rPr lang="en-US" altLang="zh-CN" dirty="0"/>
              <a:t> p)</a:t>
            </a:r>
            <a:r>
              <a:rPr lang="zh-CN" altLang="en-US" dirty="0"/>
              <a:t>：从该</a:t>
            </a:r>
            <a:r>
              <a:rPr lang="en-US" altLang="zh-CN" dirty="0" err="1"/>
              <a:t>DatagramSocket</a:t>
            </a:r>
            <a:r>
              <a:rPr lang="zh-CN" altLang="en-US" dirty="0"/>
              <a:t>中接收数据报。 </a:t>
            </a:r>
            <a:endParaRPr lang="en-US" altLang="zh-CN" dirty="0" smtClean="0"/>
          </a:p>
          <a:p>
            <a:r>
              <a:rPr lang="zh-CN" altLang="en-US" dirty="0" smtClean="0"/>
              <a:t>发送方法</a:t>
            </a:r>
            <a:endParaRPr lang="zh-CN" altLang="en-US" dirty="0"/>
          </a:p>
          <a:p>
            <a:pPr lvl="1"/>
            <a:r>
              <a:rPr lang="en-US" altLang="zh-CN" dirty="0"/>
              <a:t>send(</a:t>
            </a:r>
            <a:r>
              <a:rPr lang="en-US" altLang="zh-CN" dirty="0" err="1"/>
              <a:t>DatagramPacket</a:t>
            </a:r>
            <a:r>
              <a:rPr lang="en-US" altLang="zh-CN" dirty="0"/>
              <a:t> p)</a:t>
            </a:r>
            <a:r>
              <a:rPr lang="zh-CN" altLang="en-US" dirty="0"/>
              <a:t>：以该</a:t>
            </a:r>
            <a:r>
              <a:rPr lang="en-US" altLang="zh-CN" dirty="0" err="1"/>
              <a:t>DatagramSocket</a:t>
            </a:r>
            <a:r>
              <a:rPr lang="zh-CN" altLang="en-US" dirty="0"/>
              <a:t>对象向外发送数据报。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18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DatagramPacket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接收报文时：</a:t>
            </a:r>
            <a:endParaRPr lang="en-US" altLang="zh-CN" dirty="0" smtClean="0"/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 </a:t>
            </a:r>
            <a:r>
              <a:rPr lang="en-US" altLang="zh-CN" dirty="0" err="1"/>
              <a:t>buf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length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(byte[]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length)</a:t>
            </a:r>
            <a:endParaRPr lang="en-US" altLang="zh-CN" dirty="0" smtClean="0"/>
          </a:p>
          <a:p>
            <a:r>
              <a:rPr lang="zh-CN" altLang="en-US" dirty="0" smtClean="0"/>
              <a:t>发送报文时：</a:t>
            </a:r>
            <a:endParaRPr lang="en-US" altLang="zh-CN" dirty="0" smtClean="0"/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 </a:t>
            </a:r>
            <a:r>
              <a:rPr lang="en-US" altLang="zh-CN" dirty="0" err="1"/>
              <a:t>buf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length, </a:t>
            </a:r>
            <a:r>
              <a:rPr lang="en-US" altLang="zh-CN" dirty="0" err="1"/>
              <a:t>InetAddress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port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DatagramPacket</a:t>
            </a:r>
            <a:r>
              <a:rPr lang="en-US" altLang="zh-CN" dirty="0"/>
              <a:t>(byte[]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length, </a:t>
            </a:r>
            <a:r>
              <a:rPr lang="en-US" altLang="zh-CN" dirty="0" err="1"/>
              <a:t>InetAddress</a:t>
            </a:r>
            <a:r>
              <a:rPr lang="en-US" altLang="zh-CN" dirty="0"/>
              <a:t> address, </a:t>
            </a:r>
            <a:r>
              <a:rPr lang="en-US" altLang="zh-CN" dirty="0" err="1"/>
              <a:t>int</a:t>
            </a:r>
            <a:r>
              <a:rPr lang="en-US" altLang="zh-CN" dirty="0"/>
              <a:t> port)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5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DatagramPacket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zh-CN" altLang="en-US" dirty="0" smtClean="0"/>
              <a:t>报文的</a:t>
            </a:r>
            <a:r>
              <a:rPr lang="en-US" altLang="zh-CN" dirty="0" err="1" smtClean="0"/>
              <a:t>DatagramPacket</a:t>
            </a:r>
            <a:r>
              <a:rPr lang="zh-CN" altLang="en-US" dirty="0" smtClean="0"/>
              <a:t>下述方法可以获取发送方的端点</a:t>
            </a:r>
            <a:endParaRPr lang="en-US" altLang="zh-CN" dirty="0" smtClean="0"/>
          </a:p>
          <a:p>
            <a:pPr lvl="1"/>
            <a:r>
              <a:rPr lang="en-US" altLang="zh-CN" dirty="0" err="1"/>
              <a:t>InetAddress</a:t>
            </a:r>
            <a:r>
              <a:rPr lang="en-US" altLang="zh-CN" dirty="0"/>
              <a:t> </a:t>
            </a:r>
            <a:r>
              <a:rPr lang="en-US" altLang="zh-CN" dirty="0" err="1"/>
              <a:t>getAddress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发送</a:t>
            </a:r>
            <a:r>
              <a:rPr lang="zh-CN" altLang="en-US" dirty="0" smtClean="0"/>
              <a:t>方的 </a:t>
            </a:r>
            <a:r>
              <a:rPr lang="en-US" altLang="zh-CN" dirty="0"/>
              <a:t>IP 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getPort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zh-CN" altLang="en-US" dirty="0"/>
              <a:t>返回发送方</a:t>
            </a:r>
            <a:r>
              <a:rPr lang="zh-CN" altLang="en-US" dirty="0" smtClean="0"/>
              <a:t>的</a:t>
            </a:r>
            <a:r>
              <a:rPr lang="zh-CN" altLang="en-US" dirty="0"/>
              <a:t>端口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0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和</a:t>
            </a:r>
            <a:r>
              <a:rPr lang="en-US" altLang="zh-CN" dirty="0"/>
              <a:t>TCP</a:t>
            </a:r>
            <a:r>
              <a:rPr lang="zh-CN" altLang="en-US" dirty="0"/>
              <a:t>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是面向连接的，</a:t>
            </a:r>
            <a:r>
              <a:rPr lang="en-US" altLang="zh-CN" dirty="0"/>
              <a:t>UDP</a:t>
            </a:r>
            <a:r>
              <a:rPr lang="zh-CN" altLang="en-US" dirty="0"/>
              <a:t>是非面向连接的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TCP/IP</a:t>
            </a:r>
            <a:r>
              <a:rPr lang="zh-CN" altLang="en-US" dirty="0"/>
              <a:t>管发管到，</a:t>
            </a:r>
            <a:r>
              <a:rPr lang="en-US" altLang="zh-CN" dirty="0"/>
              <a:t>UDP</a:t>
            </a:r>
            <a:r>
              <a:rPr lang="zh-CN" altLang="en-US" dirty="0"/>
              <a:t>管发不管到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TCP/IP</a:t>
            </a:r>
            <a:r>
              <a:rPr lang="zh-CN" altLang="en-US" dirty="0"/>
              <a:t>偏重的是点对点的通信，使用时服务器和客户端的区别显而易见，而</a:t>
            </a:r>
            <a:r>
              <a:rPr lang="en-US" altLang="zh-CN" dirty="0"/>
              <a:t>UDP</a:t>
            </a:r>
            <a:r>
              <a:rPr lang="zh-CN" altLang="en-US" dirty="0"/>
              <a:t>则可以使用组播实现一对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6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TCP/IP</a:t>
            </a:r>
            <a:r>
              <a:rPr lang="zh-CN" altLang="en-US" dirty="0"/>
              <a:t>协议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705678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3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InetAddress</a:t>
            </a:r>
            <a:r>
              <a:rPr lang="zh-CN" altLang="en-US" dirty="0"/>
              <a:t>类</a:t>
            </a:r>
            <a:r>
              <a:rPr lang="zh-CN" altLang="en-US" dirty="0" smtClean="0"/>
              <a:t>来表示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static </a:t>
            </a:r>
            <a:r>
              <a:rPr lang="en-US" altLang="zh-CN" sz="2800" dirty="0" err="1"/>
              <a:t>InetAddress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getByName</a:t>
            </a:r>
            <a:r>
              <a:rPr lang="en-US" altLang="zh-CN" sz="2800" dirty="0"/>
              <a:t>(String host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dirty="0" smtClean="0"/>
              <a:t>获取主机全域名和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String	</a:t>
            </a:r>
            <a:r>
              <a:rPr lang="en-US" altLang="zh-CN" sz="2800" dirty="0" err="1"/>
              <a:t>getCanonicalHostName</a:t>
            </a:r>
            <a:r>
              <a:rPr lang="en-US" altLang="zh-CN" sz="2800" dirty="0"/>
              <a:t>() // FQDN</a:t>
            </a:r>
          </a:p>
          <a:p>
            <a:pPr marL="0" indent="0">
              <a:buNone/>
            </a:pPr>
            <a:r>
              <a:rPr lang="en-US" altLang="zh-CN" sz="2800" dirty="0"/>
              <a:t>String	</a:t>
            </a:r>
            <a:r>
              <a:rPr lang="en-US" altLang="zh-CN" sz="2800" dirty="0" err="1"/>
              <a:t>getHostAddress</a:t>
            </a:r>
            <a:r>
              <a:rPr lang="en-US" altLang="zh-CN" sz="2800" dirty="0"/>
              <a:t>() // IP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1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Clint/Server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7"/>
            <a:ext cx="5832648" cy="367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4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128792" cy="407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2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ServerSocket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用于监听</a:t>
            </a:r>
            <a:r>
              <a:rPr lang="zh-CN" altLang="en-US" dirty="0"/>
              <a:t>来自客户端的</a:t>
            </a:r>
            <a:r>
              <a:rPr lang="en-US" altLang="zh-CN" dirty="0"/>
              <a:t>Socket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ServerSocket</a:t>
            </a:r>
            <a:r>
              <a:rPr lang="en-US" altLang="zh-CN" dirty="0" smtClean="0"/>
              <a:t> </a:t>
            </a:r>
            <a:r>
              <a:rPr lang="en-US" altLang="zh-CN" dirty="0" err="1"/>
              <a:t>ss</a:t>
            </a:r>
            <a:r>
              <a:rPr lang="en-US" altLang="zh-CN" dirty="0"/>
              <a:t>=new </a:t>
            </a:r>
            <a:r>
              <a:rPr lang="en-US" altLang="zh-CN" dirty="0" err="1"/>
              <a:t>ServerSocket</a:t>
            </a:r>
            <a:r>
              <a:rPr lang="en-US" altLang="zh-CN" dirty="0"/>
              <a:t>(6666);  </a:t>
            </a:r>
          </a:p>
          <a:p>
            <a:pPr marL="457200" lvl="1" indent="0">
              <a:buNone/>
            </a:pPr>
            <a:r>
              <a:rPr lang="en-US" altLang="zh-CN" dirty="0"/>
              <a:t>Socket s=</a:t>
            </a:r>
            <a:r>
              <a:rPr lang="en-US" altLang="zh-CN" dirty="0" err="1"/>
              <a:t>ss.accept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21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客户端通常可使用</a:t>
            </a:r>
            <a:r>
              <a:rPr lang="en-US" altLang="zh-CN" dirty="0"/>
              <a:t>Socket</a:t>
            </a:r>
            <a:r>
              <a:rPr lang="zh-CN" altLang="en-US" dirty="0"/>
              <a:t>类来建立一个与服务器端连接的</a:t>
            </a:r>
            <a:r>
              <a:rPr lang="en-US" altLang="zh-CN" dirty="0"/>
              <a:t>socket(</a:t>
            </a:r>
            <a:r>
              <a:rPr lang="zh-CN" altLang="en-US" dirty="0"/>
              <a:t>套接字</a:t>
            </a:r>
            <a:r>
              <a:rPr lang="en-US" altLang="zh-CN" dirty="0" smtClean="0"/>
              <a:t>)</a:t>
            </a:r>
          </a:p>
          <a:p>
            <a:pPr marL="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Socket s = </a:t>
            </a:r>
            <a:r>
              <a:rPr lang="en-US" altLang="zh-CN" b="1" dirty="0"/>
              <a:t>new Socket("localhost", 6666);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9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en-US" altLang="zh-CN" dirty="0" err="1"/>
              <a:t>getInputStream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返回</a:t>
            </a:r>
            <a:r>
              <a:rPr lang="zh-CN" altLang="en-US" dirty="0"/>
              <a:t>该</a:t>
            </a:r>
            <a:r>
              <a:rPr lang="en-US" altLang="zh-CN" dirty="0"/>
              <a:t>Socket</a:t>
            </a:r>
            <a:r>
              <a:rPr lang="zh-CN" altLang="en-US" dirty="0"/>
              <a:t>对象对应的输入流，让程序通过该输入流从</a:t>
            </a:r>
            <a:r>
              <a:rPr lang="en-US" altLang="zh-CN" dirty="0"/>
              <a:t>Socket</a:t>
            </a:r>
            <a:r>
              <a:rPr lang="zh-CN" altLang="en-US" dirty="0"/>
              <a:t>中取出数据。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OutputStream</a:t>
            </a:r>
            <a:r>
              <a:rPr lang="en-US" altLang="zh-CN" dirty="0"/>
              <a:t> </a:t>
            </a:r>
            <a:r>
              <a:rPr lang="en-US" altLang="zh-CN" dirty="0" err="1"/>
              <a:t>getOutputStream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返回</a:t>
            </a:r>
            <a:r>
              <a:rPr lang="zh-CN" altLang="en-US" dirty="0"/>
              <a:t>该</a:t>
            </a:r>
            <a:r>
              <a:rPr lang="en-US" altLang="zh-CN" dirty="0"/>
              <a:t>Socket</a:t>
            </a:r>
            <a:r>
              <a:rPr lang="zh-CN" altLang="en-US" dirty="0"/>
              <a:t>对象对应的输出流，让程序通过该输出流向</a:t>
            </a:r>
            <a:r>
              <a:rPr lang="en-US" altLang="zh-CN" dirty="0"/>
              <a:t>Socket</a:t>
            </a:r>
            <a:r>
              <a:rPr lang="zh-CN" altLang="en-US" dirty="0"/>
              <a:t>中输出数据</a:t>
            </a:r>
          </a:p>
        </p:txBody>
      </p:sp>
    </p:spTree>
    <p:extLst>
      <p:ext uri="{BB962C8B-B14F-4D97-AF65-F5344CB8AC3E}">
        <p14:creationId xmlns:p14="http://schemas.microsoft.com/office/powerpoint/2010/main" val="34674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DatagramSocket</a:t>
            </a:r>
            <a:r>
              <a:rPr lang="zh-CN" altLang="en-US" dirty="0" smtClean="0"/>
              <a:t>类：表示接收端或发送端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()</a:t>
            </a:r>
            <a:r>
              <a:rPr lang="zh-CN" altLang="en-US" sz="2400" dirty="0"/>
              <a:t>：创建一个</a:t>
            </a:r>
            <a:r>
              <a:rPr lang="en-US" altLang="zh-CN" sz="2400" dirty="0" err="1"/>
              <a:t>DatagramSocket</a:t>
            </a:r>
            <a:r>
              <a:rPr lang="zh-CN" altLang="en-US" sz="2400" dirty="0"/>
              <a:t>实例，并将该对象绑定到本机默认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地址、本机所有可用端口中随机选择的某个端口。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prot</a:t>
            </a:r>
            <a:r>
              <a:rPr lang="en-US" altLang="zh-CN" sz="2400" dirty="0"/>
              <a:t>)</a:t>
            </a:r>
            <a:r>
              <a:rPr lang="zh-CN" altLang="en-US" sz="2400" dirty="0"/>
              <a:t>：创建一个</a:t>
            </a:r>
            <a:r>
              <a:rPr lang="en-US" altLang="zh-CN" sz="2400" dirty="0" err="1"/>
              <a:t>DatagramSocket</a:t>
            </a:r>
            <a:r>
              <a:rPr lang="zh-CN" altLang="en-US" sz="2400" dirty="0"/>
              <a:t>实例，并将该对象绑定到本机默认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地址、指定端口。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port, </a:t>
            </a:r>
            <a:r>
              <a:rPr lang="en-US" altLang="zh-CN" sz="2400" dirty="0" err="1"/>
              <a:t>InetAddress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laddr</a:t>
            </a:r>
            <a:r>
              <a:rPr lang="en-US" altLang="zh-CN" sz="2400" dirty="0"/>
              <a:t>)</a:t>
            </a:r>
            <a:r>
              <a:rPr lang="zh-CN" altLang="en-US" sz="2400" dirty="0"/>
              <a:t>：创建一个</a:t>
            </a:r>
            <a:r>
              <a:rPr lang="en-US" altLang="zh-CN" sz="2400" dirty="0" err="1"/>
              <a:t>DatagramSocket</a:t>
            </a:r>
            <a:r>
              <a:rPr lang="zh-CN" altLang="en-US" sz="2400" dirty="0"/>
              <a:t>实例，并将该对象绑定到指定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地址、指定端口</a:t>
            </a:r>
            <a:r>
              <a:rPr lang="zh-CN" altLang="en-US" sz="2400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DatagramPacket</a:t>
            </a:r>
            <a:r>
              <a:rPr lang="zh-CN" altLang="en-US" dirty="0" smtClean="0"/>
              <a:t>类：表示发送的数据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845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391</Words>
  <Application>Microsoft Office PowerPoint</Application>
  <PresentationFormat>全屏显示(4:3)</PresentationFormat>
  <Paragraphs>51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1_Office 主题​​</vt:lpstr>
      <vt:lpstr>单击此处添加标题</vt:lpstr>
      <vt:lpstr>TCP/IP协议集</vt:lpstr>
      <vt:lpstr>IP地址</vt:lpstr>
      <vt:lpstr>Clint/Server</vt:lpstr>
      <vt:lpstr>Socket</vt:lpstr>
      <vt:lpstr>ServerSocket类</vt:lpstr>
      <vt:lpstr>Socket类</vt:lpstr>
      <vt:lpstr>网络 I/O</vt:lpstr>
      <vt:lpstr>UDP</vt:lpstr>
      <vt:lpstr>DatagramSocket</vt:lpstr>
      <vt:lpstr>DatagramPacket</vt:lpstr>
      <vt:lpstr>DatagramPacket</vt:lpstr>
      <vt:lpstr>UDP和TCP的对比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57</cp:revision>
  <dcterms:created xsi:type="dcterms:W3CDTF">2014-12-19T01:13:30Z</dcterms:created>
  <dcterms:modified xsi:type="dcterms:W3CDTF">2017-12-06T16:41:39Z</dcterms:modified>
</cp:coreProperties>
</file>