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3" r:id="rId4"/>
    <p:sldId id="266" r:id="rId5"/>
    <p:sldId id="267" r:id="rId6"/>
    <p:sldId id="264" r:id="rId7"/>
    <p:sldId id="268" r:id="rId8"/>
    <p:sldId id="269" r:id="rId9"/>
    <p:sldId id="291" r:id="rId10"/>
    <p:sldId id="270" r:id="rId11"/>
    <p:sldId id="276" r:id="rId12"/>
    <p:sldId id="277" r:id="rId13"/>
    <p:sldId id="278" r:id="rId14"/>
    <p:sldId id="280" r:id="rId15"/>
    <p:sldId id="283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9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MyBatis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6632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 smtClean="0"/>
              <a:t>有一个配置文件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有一个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映射文件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Id</a:t>
            </a:r>
            <a:r>
              <a:rPr lang="zh-CN" altLang="en-US" sz="2400" dirty="0" smtClean="0"/>
              <a:t>必须全局唯一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SqlSessionFactoryBuilder</a:t>
            </a:r>
            <a:r>
              <a:rPr lang="zh-CN" altLang="en-US" sz="2400" dirty="0" smtClean="0"/>
              <a:t>创建一个</a:t>
            </a:r>
            <a:r>
              <a:rPr lang="en-US" altLang="zh-CN" sz="2400" dirty="0" err="1" smtClean="0"/>
              <a:t>SqlSessionFactory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从</a:t>
            </a:r>
            <a:r>
              <a:rPr lang="en-US" altLang="zh-CN" sz="2400" dirty="0" err="1" smtClean="0"/>
              <a:t>SqlSessionFactory</a:t>
            </a:r>
            <a:r>
              <a:rPr lang="zh-CN" altLang="en-US" sz="2400" dirty="0" smtClean="0"/>
              <a:t>打开一个</a:t>
            </a:r>
            <a:r>
              <a:rPr lang="en-US" altLang="zh-CN" sz="2400" dirty="0" err="1" smtClean="0"/>
              <a:t>SqlSession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SqlSession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进行数据库操作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每个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要传递一个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改进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定义一个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接口定义数据库操作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将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映射也通过注解定义在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接口上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4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接口定义数据库操作</a:t>
            </a:r>
            <a:endParaRPr lang="zh-CN" alt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65516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4876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4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30421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0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POJO</a:t>
            </a:r>
          </a:p>
          <a:p>
            <a:pPr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接口注入到我们的程序逻辑中，无需使用</a:t>
            </a:r>
            <a:r>
              <a:rPr lang="en-US" altLang="zh-CN" dirty="0" err="1" smtClean="0"/>
              <a:t>SqlSession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的事务管理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MyBatis</a:t>
            </a:r>
            <a:r>
              <a:rPr lang="en-US" altLang="zh-CN" dirty="0" smtClean="0"/>
              <a:t>-Spring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8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web.xml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DataSource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SqlSessionFactoryBean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扫描</a:t>
            </a:r>
            <a:r>
              <a:rPr lang="en-US" altLang="zh-CN" sz="2800" dirty="0" smtClean="0"/>
              <a:t>mappers</a:t>
            </a:r>
            <a:r>
              <a:rPr lang="zh-CN" altLang="en-US" sz="2800" dirty="0" smtClean="0"/>
              <a:t>所在的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1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能够使用</a:t>
            </a:r>
            <a:r>
              <a:rPr lang="en-US" altLang="zh-CN" sz="2400" dirty="0" err="1" smtClean="0"/>
              <a:t>MyBatis</a:t>
            </a:r>
            <a:r>
              <a:rPr lang="zh-CN" altLang="en-US" sz="2400" dirty="0" smtClean="0"/>
              <a:t>设计数据库访问的程序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目的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6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JDBC</a:t>
            </a:r>
            <a:r>
              <a:rPr lang="zh-CN" altLang="en-US" sz="2400" smtClean="0"/>
              <a:t>操作非常繁复，重复性很高。</a:t>
            </a:r>
          </a:p>
          <a:p>
            <a:pPr lvl="1" eaLnBrk="1" hangingPunct="1"/>
            <a:r>
              <a:rPr lang="en-US" altLang="zh-CN" sz="2000" smtClean="0"/>
              <a:t>1.</a:t>
            </a:r>
            <a:r>
              <a:rPr lang="zh-CN" altLang="en-US" sz="2000" smtClean="0"/>
              <a:t>定义数据库连接参数</a:t>
            </a:r>
          </a:p>
          <a:p>
            <a:pPr lvl="1" eaLnBrk="1" hangingPunct="1"/>
            <a:r>
              <a:rPr lang="en-US" altLang="zh-CN" sz="2000" smtClean="0"/>
              <a:t>2.</a:t>
            </a:r>
            <a:r>
              <a:rPr lang="zh-CN" altLang="en-US" sz="2000" smtClean="0"/>
              <a:t>打开数据库连接</a:t>
            </a:r>
          </a:p>
          <a:p>
            <a:pPr lvl="1" eaLnBrk="1" hangingPunct="1"/>
            <a:r>
              <a:rPr lang="en-US" altLang="zh-CN" sz="2000" smtClean="0">
                <a:solidFill>
                  <a:srgbClr val="0070C0"/>
                </a:solidFill>
              </a:rPr>
              <a:t>3.</a:t>
            </a:r>
            <a:r>
              <a:rPr lang="zh-CN" altLang="en-US" sz="2000" smtClean="0">
                <a:solidFill>
                  <a:srgbClr val="0070C0"/>
                </a:solidFill>
              </a:rPr>
              <a:t>构造操作数据库的</a:t>
            </a:r>
            <a:r>
              <a:rPr lang="en-US" altLang="zh-CN" sz="2000" smtClean="0">
                <a:solidFill>
                  <a:srgbClr val="0070C0"/>
                </a:solidFill>
              </a:rPr>
              <a:t>SQL</a:t>
            </a:r>
            <a:r>
              <a:rPr lang="zh-CN" altLang="en-US" sz="2000" smtClean="0">
                <a:solidFill>
                  <a:srgbClr val="0070C0"/>
                </a:solidFill>
              </a:rPr>
              <a:t>语句</a:t>
            </a:r>
          </a:p>
          <a:p>
            <a:pPr lvl="1" eaLnBrk="1" hangingPunct="1"/>
            <a:r>
              <a:rPr lang="en-US" altLang="zh-CN" sz="2000" smtClean="0">
                <a:solidFill>
                  <a:srgbClr val="0070C0"/>
                </a:solidFill>
              </a:rPr>
              <a:t>4.</a:t>
            </a:r>
            <a:r>
              <a:rPr lang="zh-CN" altLang="en-US" sz="2000" smtClean="0">
                <a:solidFill>
                  <a:srgbClr val="0070C0"/>
                </a:solidFill>
              </a:rPr>
              <a:t>并执行</a:t>
            </a:r>
            <a:r>
              <a:rPr lang="en-US" altLang="zh-CN" sz="2000" smtClean="0">
                <a:solidFill>
                  <a:srgbClr val="0070C0"/>
                </a:solidFill>
              </a:rPr>
              <a:t>SQL</a:t>
            </a:r>
            <a:r>
              <a:rPr lang="zh-CN" altLang="en-US" sz="2000" smtClean="0">
                <a:solidFill>
                  <a:srgbClr val="0070C0"/>
                </a:solidFill>
              </a:rPr>
              <a:t>语句</a:t>
            </a:r>
          </a:p>
          <a:p>
            <a:pPr lvl="1" eaLnBrk="1" hangingPunct="1"/>
            <a:r>
              <a:rPr lang="en-US" altLang="zh-CN" sz="2000" smtClean="0"/>
              <a:t>5.</a:t>
            </a:r>
            <a:r>
              <a:rPr lang="zh-CN" altLang="en-US" sz="2000" smtClean="0"/>
              <a:t>对查询语句，遍历查询结果，对每一记录行进行处理</a:t>
            </a:r>
          </a:p>
          <a:p>
            <a:pPr lvl="1" eaLnBrk="1" hangingPunct="1"/>
            <a:r>
              <a:rPr lang="en-US" altLang="zh-CN" sz="2000" smtClean="0"/>
              <a:t>6.</a:t>
            </a:r>
            <a:r>
              <a:rPr lang="zh-CN" altLang="en-US" sz="2000" smtClean="0"/>
              <a:t>事务开始、提交和回滚</a:t>
            </a:r>
          </a:p>
          <a:p>
            <a:pPr lvl="1" eaLnBrk="1" hangingPunct="1"/>
            <a:r>
              <a:rPr lang="en-US" altLang="zh-CN" sz="2000" smtClean="0"/>
              <a:t>7.</a:t>
            </a:r>
            <a:r>
              <a:rPr lang="zh-CN" altLang="en-US" sz="2000" smtClean="0"/>
              <a:t>关闭数据库连接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JDBC开发中存在的问题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4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Spring-JDBC</a:t>
            </a:r>
          </a:p>
          <a:p>
            <a:pPr eaLnBrk="1" hangingPunct="1"/>
            <a:r>
              <a:rPr lang="en-US" altLang="zh-CN" sz="2800" smtClean="0"/>
              <a:t>MyBatis</a:t>
            </a:r>
          </a:p>
          <a:p>
            <a:pPr eaLnBrk="1" hangingPunct="1"/>
            <a:r>
              <a:rPr lang="en-US" altLang="zh-CN" sz="2800" smtClean="0"/>
              <a:t>Java Persistence API (JPA)</a:t>
            </a:r>
          </a:p>
          <a:p>
            <a:pPr lvl="1" eaLnBrk="1" hangingPunct="1"/>
            <a:r>
              <a:rPr lang="en-US" altLang="zh-CN" sz="2000" smtClean="0"/>
              <a:t>Hibernate</a:t>
            </a:r>
          </a:p>
          <a:p>
            <a:pPr lvl="1" eaLnBrk="1" hangingPunct="1"/>
            <a:r>
              <a:rPr lang="en-US" altLang="zh-CN" sz="2000" smtClean="0"/>
              <a:t>OpenLink</a:t>
            </a:r>
          </a:p>
          <a:p>
            <a:pPr eaLnBrk="1" hangingPunct="1"/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解决的工具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主页</a:t>
            </a:r>
            <a:endParaRPr lang="en-US" altLang="zh-CN" dirty="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http://www.mybatis.org/mybatis-3/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Java API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http://www.mybatis.org/mybatis-3/java-api.html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Mybatis</a:t>
            </a:r>
            <a:r>
              <a:rPr lang="en-US" altLang="zh-CN" dirty="0" smtClean="0"/>
              <a:t> Spring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http://www.mybatis.org/spring/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6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 eaLnBrk="1" hangingPunct="1"/>
            <a:r>
              <a:rPr lang="zh-CN" altLang="en-US" sz="3200" dirty="0" smtClean="0"/>
              <a:t>简单、易学</a:t>
            </a:r>
            <a:endParaRPr lang="en-US" altLang="zh-CN" sz="3200" dirty="0" smtClean="0"/>
          </a:p>
          <a:p>
            <a:pPr lvl="1" eaLnBrk="1" hangingPunct="1"/>
            <a:r>
              <a:rPr lang="zh-CN" altLang="en-US" sz="3200" dirty="0" smtClean="0"/>
              <a:t>提供了</a:t>
            </a:r>
            <a:r>
              <a:rPr lang="en-US" altLang="zh-CN" sz="3200" dirty="0" err="1" smtClean="0"/>
              <a:t>ResultSet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DTO</a:t>
            </a:r>
            <a:r>
              <a:rPr lang="zh-CN" altLang="en-US" sz="3200" dirty="0" smtClean="0"/>
              <a:t>的自动映射</a:t>
            </a:r>
            <a:endParaRPr lang="en-US" altLang="zh-CN" sz="3200" dirty="0" smtClean="0"/>
          </a:p>
          <a:p>
            <a:pPr lvl="1" eaLnBrk="1" hangingPunct="1"/>
            <a:r>
              <a:rPr lang="en-US" altLang="zh-CN" sz="3200" dirty="0" smtClean="0"/>
              <a:t>SQL</a:t>
            </a:r>
            <a:r>
              <a:rPr lang="zh-CN" altLang="en-US" sz="3200" dirty="0" smtClean="0"/>
              <a:t>语句与程序逻辑的松耦合</a:t>
            </a:r>
            <a:endParaRPr lang="en-US" altLang="zh-CN" sz="3200" dirty="0" smtClean="0"/>
          </a:p>
          <a:p>
            <a:pPr eaLnBrk="1" hangingPunct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 eaLnBrk="1" hangingPunct="1"/>
            <a:r>
              <a:rPr lang="zh-CN" altLang="en-US" sz="3200" dirty="0" smtClean="0"/>
              <a:t>还需要在程序中写</a:t>
            </a:r>
            <a:r>
              <a:rPr lang="en-US" altLang="zh-CN" sz="3200" dirty="0" smtClean="0"/>
              <a:t>SQL</a:t>
            </a:r>
          </a:p>
          <a:p>
            <a:pPr lvl="1" eaLnBrk="1" hangingPunct="1"/>
            <a:r>
              <a:rPr lang="zh-CN" altLang="en-US" sz="3200" dirty="0" smtClean="0"/>
              <a:t>所写的</a:t>
            </a:r>
            <a:r>
              <a:rPr lang="en-US" altLang="zh-CN" sz="3200" dirty="0" err="1" smtClean="0"/>
              <a:t>sql</a:t>
            </a:r>
            <a:r>
              <a:rPr lang="zh-CN" altLang="en-US" sz="3200" dirty="0" smtClean="0"/>
              <a:t>依赖于特定的数据库，导致程序支持多数据库时很困难。</a:t>
            </a:r>
            <a:endParaRPr lang="en-US" altLang="zh-CN" sz="3200" dirty="0" smtClean="0"/>
          </a:p>
          <a:p>
            <a:pPr lvl="1" eaLnBrk="1" hangingPunct="1"/>
            <a:r>
              <a:rPr lang="zh-CN" altLang="en-US" sz="3200" dirty="0" smtClean="0"/>
              <a:t>不支持级联更新、级联删除。</a:t>
            </a:r>
            <a:endParaRPr lang="en-US" altLang="zh-CN" sz="32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5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SqlSessionFactory -- </a:t>
            </a:r>
            <a:r>
              <a:rPr lang="zh-CN" altLang="en-US" sz="2800" smtClean="0"/>
              <a:t>基于配置操作环境</a:t>
            </a:r>
          </a:p>
          <a:p>
            <a:pPr eaLnBrk="1" hangingPunct="1"/>
            <a:r>
              <a:rPr lang="en-US" altLang="zh-CN" sz="2800" smtClean="0"/>
              <a:t>SqlSession -- </a:t>
            </a:r>
            <a:r>
              <a:rPr lang="zh-CN" altLang="en-US" sz="2800" smtClean="0"/>
              <a:t>与数据库的会话环境</a:t>
            </a:r>
          </a:p>
          <a:p>
            <a:pPr eaLnBrk="1" hangingPunct="1"/>
            <a:r>
              <a:rPr lang="en-US" altLang="zh-CN" sz="2800" smtClean="0"/>
              <a:t>Mapper</a:t>
            </a:r>
            <a:r>
              <a:rPr lang="zh-CN" altLang="en-US" sz="2800" smtClean="0"/>
              <a:t>定义 </a:t>
            </a:r>
            <a:r>
              <a:rPr lang="en-US" altLang="zh-CN" sz="2800" smtClean="0"/>
              <a:t>-- </a:t>
            </a:r>
            <a:r>
              <a:rPr lang="zh-CN" altLang="en-US" sz="2800" smtClean="0"/>
              <a:t>将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类型与</a:t>
            </a:r>
            <a:r>
              <a:rPr lang="en-US" altLang="zh-CN" sz="2800" smtClean="0"/>
              <a:t>SQL</a:t>
            </a:r>
            <a:r>
              <a:rPr lang="zh-CN" altLang="en-US" sz="2800" smtClean="0"/>
              <a:t>语句中操作的数据进行关联</a:t>
            </a:r>
          </a:p>
          <a:p>
            <a:pPr eaLnBrk="1" hangingPunct="1"/>
            <a:r>
              <a:rPr lang="zh-CN" altLang="en-US" sz="2800" smtClean="0"/>
              <a:t>配置 </a:t>
            </a:r>
            <a:r>
              <a:rPr lang="en-US" altLang="zh-CN" sz="2800" smtClean="0"/>
              <a:t>-- </a:t>
            </a:r>
            <a:r>
              <a:rPr lang="zh-CN" altLang="en-US" sz="2800" smtClean="0"/>
              <a:t>数据源等的定义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的构成要素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0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配置定义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Environments</a:t>
            </a:r>
            <a:r>
              <a:rPr lang="zh-CN" altLang="en-US" dirty="0" smtClean="0"/>
              <a:t>：可以配置多个环境</a:t>
            </a:r>
            <a:endParaRPr lang="en-US" altLang="zh-CN" dirty="0" smtClean="0"/>
          </a:p>
          <a:p>
            <a:r>
              <a:rPr lang="en-US" altLang="zh-CN" dirty="0" err="1" smtClean="0"/>
              <a:t>transactionManager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JDBC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MANAGED</a:t>
            </a:r>
          </a:p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 smtClean="0"/>
              <a:t>：配置</a:t>
            </a:r>
            <a:r>
              <a:rPr lang="en-US" altLang="zh-CN" dirty="0" err="1" smtClean="0"/>
              <a:t>datasource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type: POOLED, UNPOOLED</a:t>
            </a:r>
          </a:p>
          <a:p>
            <a:r>
              <a:rPr lang="en-US" altLang="zh-CN" dirty="0" err="1" smtClean="0"/>
              <a:t>typeAliases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类一个短的名字</a:t>
            </a:r>
            <a:endParaRPr lang="en-US" altLang="zh-CN" dirty="0" smtClean="0"/>
          </a:p>
          <a:p>
            <a:r>
              <a:rPr lang="en-US" altLang="zh-CN" dirty="0" smtClean="0"/>
              <a:t>mappers</a:t>
            </a:r>
            <a:r>
              <a:rPr lang="zh-CN" altLang="en-US" dirty="0" smtClean="0"/>
              <a:t>：指定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(xml)</a:t>
            </a:r>
            <a:r>
              <a:rPr lang="zh-CN" altLang="en-US" dirty="0" smtClean="0"/>
              <a:t>文件的位置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7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语句定义在</a:t>
            </a:r>
            <a:r>
              <a:rPr lang="en-US" altLang="zh-CN" dirty="0" smtClean="0"/>
              <a:t> XML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smtClean="0"/>
              <a:t>Map</a:t>
            </a:r>
          </a:p>
          <a:p>
            <a:r>
              <a:rPr lang="zh-CN" altLang="en-US" dirty="0"/>
              <a:t>定义一个</a:t>
            </a:r>
            <a:r>
              <a:rPr lang="en-US" altLang="zh-CN" dirty="0"/>
              <a:t>Java</a:t>
            </a:r>
            <a:r>
              <a:rPr lang="zh-CN" altLang="en-US" dirty="0"/>
              <a:t>接口定义数据库操作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SQL</a:t>
            </a:r>
            <a:r>
              <a:rPr lang="zh-CN" altLang="en-US" dirty="0"/>
              <a:t>映射也通过注解定义在</a:t>
            </a:r>
            <a:r>
              <a:rPr lang="en-US" altLang="zh-CN" dirty="0"/>
              <a:t>Java</a:t>
            </a:r>
            <a:r>
              <a:rPr lang="zh-CN" altLang="en-US" dirty="0"/>
              <a:t>接口上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Mapper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2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396</Words>
  <Application>Microsoft Office PowerPoint</Application>
  <PresentationFormat>全屏显示(4:3)</PresentationFormat>
  <Paragraphs>78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1_Office 主题​​</vt:lpstr>
      <vt:lpstr>MyBatis</vt:lpstr>
      <vt:lpstr>目的</vt:lpstr>
      <vt:lpstr>JDBC开发中存在的问题</vt:lpstr>
      <vt:lpstr>解决的工具</vt:lpstr>
      <vt:lpstr>Mybatis网站</vt:lpstr>
      <vt:lpstr>MyBatis的优缺点</vt:lpstr>
      <vt:lpstr>MyBatis的构成要素</vt:lpstr>
      <vt:lpstr>配置定义</vt:lpstr>
      <vt:lpstr>Mapper文件</vt:lpstr>
      <vt:lpstr>小结</vt:lpstr>
      <vt:lpstr>使用Java接口定义数据库操作</vt:lpstr>
      <vt:lpstr>Java操作</vt:lpstr>
      <vt:lpstr>MyBatis-Spring</vt:lpstr>
      <vt:lpstr>Spring配置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44</cp:revision>
  <dcterms:created xsi:type="dcterms:W3CDTF">2014-12-19T01:13:30Z</dcterms:created>
  <dcterms:modified xsi:type="dcterms:W3CDTF">2017-12-25T17:17:17Z</dcterms:modified>
</cp:coreProperties>
</file>