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62" r:id="rId4"/>
    <p:sldId id="273" r:id="rId5"/>
    <p:sldId id="264" r:id="rId6"/>
    <p:sldId id="265" r:id="rId7"/>
    <p:sldId id="269" r:id="rId8"/>
    <p:sldId id="266" r:id="rId9"/>
    <p:sldId id="270" r:id="rId10"/>
    <p:sldId id="271" r:id="rId11"/>
    <p:sldId id="272" r:id="rId12"/>
    <p:sldId id="267" r:id="rId13"/>
    <p:sldId id="261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Java SE vs Java 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64096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Java SE</a:t>
            </a:r>
          </a:p>
          <a:p>
            <a:pPr lvl="1"/>
            <a:r>
              <a:rPr lang="en-US" altLang="zh-CN" dirty="0" smtClean="0"/>
              <a:t>JVM (JRE) + </a:t>
            </a:r>
            <a:r>
              <a:rPr lang="zh-CN" altLang="en-US" dirty="0" smtClean="0"/>
              <a:t>库（</a:t>
            </a:r>
            <a:r>
              <a:rPr lang="en-US" altLang="zh-CN" dirty="0" smtClean="0"/>
              <a:t>rt.jar) + </a:t>
            </a:r>
            <a:r>
              <a:rPr lang="zh-CN" altLang="en-US" dirty="0" smtClean="0"/>
              <a:t>开发工具（</a:t>
            </a:r>
            <a:r>
              <a:rPr lang="en-US" altLang="zh-CN" dirty="0" smtClean="0"/>
              <a:t>JDK)</a:t>
            </a:r>
          </a:p>
          <a:p>
            <a:pPr lvl="1"/>
            <a:r>
              <a:rPr lang="en-US" altLang="zh-CN" dirty="0" smtClean="0"/>
              <a:t>JavaBean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r>
              <a:rPr lang="en-US" altLang="zh-CN" dirty="0" smtClean="0"/>
              <a:t>Java EE: </a:t>
            </a:r>
            <a:r>
              <a:rPr lang="zh-CN" altLang="en-US" dirty="0" smtClean="0"/>
              <a:t>一系列规范定义的企业扩展</a:t>
            </a:r>
            <a:endParaRPr lang="en-US" altLang="zh-CN" dirty="0" smtClean="0"/>
          </a:p>
          <a:p>
            <a:pPr lvl="1"/>
            <a:r>
              <a:rPr lang="en-US" altLang="zh-CN" dirty="0"/>
              <a:t>Enterprise Java Beans (EJBs</a:t>
            </a:r>
            <a:r>
              <a:rPr lang="en-US" altLang="zh-CN" dirty="0" smtClean="0"/>
              <a:t>) 3.1, JSR-000318</a:t>
            </a:r>
          </a:p>
          <a:p>
            <a:pPr lvl="1"/>
            <a:r>
              <a:rPr lang="en-US" altLang="zh-CN" dirty="0"/>
              <a:t>Java </a:t>
            </a:r>
            <a:r>
              <a:rPr lang="en-US" altLang="zh-CN" dirty="0" smtClean="0"/>
              <a:t>Servlet 3.1, JSR-000340 </a:t>
            </a:r>
          </a:p>
          <a:p>
            <a:pPr lvl="1"/>
            <a:r>
              <a:rPr lang="en-US" altLang="zh-CN" dirty="0" smtClean="0"/>
              <a:t>Java Server Page</a:t>
            </a:r>
          </a:p>
          <a:p>
            <a:pPr lvl="1"/>
            <a:r>
              <a:rPr lang="en-US" altLang="zh-CN" dirty="0"/>
              <a:t>Rest API (JAX-RS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Contexts and Dependency Injection (CDI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Java Architecture for XML </a:t>
            </a:r>
            <a:r>
              <a:rPr lang="en-US" altLang="zh-CN" dirty="0" smtClean="0"/>
              <a:t>Binding (JAXB) </a:t>
            </a:r>
          </a:p>
          <a:p>
            <a:pPr lvl="1"/>
            <a:r>
              <a:rPr lang="en-US" altLang="zh-CN" dirty="0" smtClean="0"/>
              <a:t>Many more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6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Java SE vs Java 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04963"/>
            <a:ext cx="6192688" cy="4596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05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内容简介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语言的特点</a:t>
            </a:r>
            <a:endParaRPr lang="en-US" altLang="zh-CN" dirty="0" smtClean="0"/>
          </a:p>
          <a:p>
            <a:r>
              <a:rPr lang="en-US" altLang="zh-CN" dirty="0" err="1" smtClean="0"/>
              <a:t>Wirte</a:t>
            </a:r>
            <a:r>
              <a:rPr lang="en-US" altLang="zh-CN" dirty="0" smtClean="0"/>
              <a:t> Once Run Anywhere</a:t>
            </a:r>
          </a:p>
          <a:p>
            <a:r>
              <a:rPr lang="en-US" altLang="zh-CN" dirty="0" smtClean="0"/>
              <a:t>JVM</a:t>
            </a:r>
          </a:p>
          <a:p>
            <a:r>
              <a:rPr lang="en-US" altLang="zh-CN" dirty="0" smtClean="0"/>
              <a:t>JSE/JEE</a:t>
            </a:r>
          </a:p>
        </p:txBody>
      </p:sp>
    </p:spTree>
    <p:extLst>
      <p:ext uri="{BB962C8B-B14F-4D97-AF65-F5344CB8AC3E}">
        <p14:creationId xmlns:p14="http://schemas.microsoft.com/office/powerpoint/2010/main" val="22066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面向对象</a:t>
            </a:r>
            <a:endParaRPr lang="en-US" altLang="zh-CN" dirty="0" smtClean="0"/>
          </a:p>
          <a:p>
            <a:r>
              <a:rPr lang="zh-CN" altLang="en-US" dirty="0"/>
              <a:t>跨</a:t>
            </a:r>
            <a:r>
              <a:rPr lang="zh-CN" altLang="en-US" dirty="0" smtClean="0"/>
              <a:t>平台性</a:t>
            </a:r>
            <a:endParaRPr lang="en-US" altLang="zh-CN" dirty="0" smtClean="0"/>
          </a:p>
          <a:p>
            <a:r>
              <a:rPr lang="zh-TW" altLang="en-US" dirty="0" smtClean="0"/>
              <a:t>自</a:t>
            </a:r>
            <a:r>
              <a:rPr lang="zh-CN" altLang="en-US" dirty="0" smtClean="0"/>
              <a:t>动</a:t>
            </a:r>
            <a:r>
              <a:rPr lang="zh-TW" altLang="en-US" dirty="0" smtClean="0"/>
              <a:t>垃圾回收</a:t>
            </a:r>
            <a:endParaRPr lang="en-US" altLang="zh-TW" dirty="0" smtClean="0"/>
          </a:p>
          <a:p>
            <a:r>
              <a:rPr lang="zh-CN" altLang="en-US" dirty="0" smtClean="0"/>
              <a:t>在传统企业和互联网企业广泛应用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en-US" altLang="zh-CN" dirty="0" err="1" smtClean="0"/>
              <a:t>IoT</a:t>
            </a:r>
            <a:r>
              <a:rPr lang="zh-CN" altLang="en-US" dirty="0" smtClean="0"/>
              <a:t>的服务器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及终端设备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机器学习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28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113871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67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Write Once, Run Anywhere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04912"/>
            <a:ext cx="5616624" cy="512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10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字节码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12929"/>
            <a:ext cx="26098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96752"/>
            <a:ext cx="2259143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7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7"/>
            <a:ext cx="7344816" cy="4220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89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字节码的执行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5256584" cy="4425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54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垃圾回收器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GC roots</a:t>
            </a:r>
            <a:r>
              <a:rPr lang="zh-CN" altLang="en-US" dirty="0" smtClean="0"/>
              <a:t>指的是被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引用的对象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76872"/>
            <a:ext cx="5707021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4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149</Words>
  <Application>Microsoft Office PowerPoint</Application>
  <PresentationFormat>全屏显示(4:3)</PresentationFormat>
  <Paragraphs>36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主题​​</vt:lpstr>
      <vt:lpstr>1_Office 主题​​</vt:lpstr>
      <vt:lpstr>Java概述</vt:lpstr>
      <vt:lpstr>内容简介</vt:lpstr>
      <vt:lpstr>特点</vt:lpstr>
      <vt:lpstr>JRE和JDK</vt:lpstr>
      <vt:lpstr>Write Once, Run Anywhere</vt:lpstr>
      <vt:lpstr>字节码</vt:lpstr>
      <vt:lpstr>JVM</vt:lpstr>
      <vt:lpstr>字节码的执行</vt:lpstr>
      <vt:lpstr>垃圾回收器</vt:lpstr>
      <vt:lpstr>Java SE vs Java EE</vt:lpstr>
      <vt:lpstr>Java SE vs Java EE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46</cp:revision>
  <dcterms:created xsi:type="dcterms:W3CDTF">2014-12-19T01:13:30Z</dcterms:created>
  <dcterms:modified xsi:type="dcterms:W3CDTF">2017-11-29T14:37:00Z</dcterms:modified>
</cp:coreProperties>
</file>