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70" r:id="rId10"/>
    <p:sldId id="271" r:id="rId11"/>
    <p:sldId id="272" r:id="rId12"/>
    <p:sldId id="267" r:id="rId13"/>
    <p:sldId id="274" r:id="rId14"/>
    <p:sldId id="275" r:id="rId15"/>
    <p:sldId id="276" r:id="rId16"/>
    <p:sldId id="285" r:id="rId17"/>
    <p:sldId id="277" r:id="rId18"/>
    <p:sldId id="280" r:id="rId19"/>
    <p:sldId id="286" r:id="rId20"/>
    <p:sldId id="282" r:id="rId21"/>
    <p:sldId id="283" r:id="rId22"/>
    <p:sldId id="287" r:id="rId23"/>
    <p:sldId id="284" r:id="rId24"/>
    <p:sldId id="281" r:id="rId25"/>
    <p:sldId id="278" r:id="rId26"/>
    <p:sldId id="279" r:id="rId27"/>
    <p:sldId id="288" r:id="rId28"/>
    <p:sldId id="289" r:id="rId29"/>
    <p:sldId id="290" r:id="rId30"/>
    <p:sldId id="291" r:id="rId31"/>
    <p:sldId id="292" r:id="rId32"/>
    <p:sldId id="293" r:id="rId33"/>
    <p:sldId id="26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语法简单，但生态丰富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2},</a:t>
            </a:r>
          </a:p>
          <a:p>
            <a:pPr marL="0" indent="0">
              <a:buNone/>
            </a:pPr>
            <a:r>
              <a:rPr lang="en-US" altLang="zh-CN" dirty="0"/>
              <a:t>   { 3, 4}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910</Words>
  <Application>Microsoft Office PowerPoint</Application>
  <PresentationFormat>全屏显示(4:3)</PresentationFormat>
  <Paragraphs>168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82</cp:revision>
  <dcterms:created xsi:type="dcterms:W3CDTF">2014-12-19T01:13:30Z</dcterms:created>
  <dcterms:modified xsi:type="dcterms:W3CDTF">2017-11-30T15:20:46Z</dcterms:modified>
</cp:coreProperties>
</file>