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63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2" r:id="rId31"/>
    <p:sldId id="26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9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MyBatis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Mapper</a:t>
            </a:r>
            <a:r>
              <a:rPr lang="zh-CN" altLang="en-US" dirty="0" smtClean="0"/>
              <a:t>定义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域对象</a:t>
            </a:r>
            <a:r>
              <a:rPr lang="en-US" altLang="zh-CN" dirty="0" smtClean="0"/>
              <a:t>/DTO</a:t>
            </a:r>
            <a:endParaRPr lang="zh-CN" alt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257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4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http://www.mybatis.org/mybatis-3/sqlmap-xml.html</a:t>
            </a:r>
            <a:endParaRPr lang="zh-CN" altLang="en-US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Mapper</a:t>
            </a:r>
            <a:r>
              <a:rPr lang="zh-CN" altLang="en-US" dirty="0" smtClean="0"/>
              <a:t>定义 </a:t>
            </a:r>
            <a:r>
              <a:rPr lang="en-US" altLang="zh-CN" dirty="0" smtClean="0"/>
              <a:t>– SQL</a:t>
            </a:r>
            <a:r>
              <a:rPr lang="zh-CN" altLang="en-US" dirty="0" smtClean="0"/>
              <a:t>语句映射</a:t>
            </a:r>
            <a:endParaRPr lang="zh-CN" altLang="en-US" dirty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835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4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Mapper</a:t>
            </a:r>
            <a:r>
              <a:rPr lang="zh-CN" altLang="en-US" dirty="0" smtClean="0"/>
              <a:t>定义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Map</a:t>
            </a:r>
            <a:endParaRPr lang="zh-CN" altLang="en-US" dirty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467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2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http://www.mybatis.org/mybatis-3/java-api.html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8001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2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6632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dirty="0" smtClean="0"/>
              <a:t>有一个配置文件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有一个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映射文件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Id</a:t>
            </a:r>
            <a:r>
              <a:rPr lang="zh-CN" altLang="en-US" sz="2400" dirty="0" smtClean="0"/>
              <a:t>必须全局唯一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SqlSessionFactoryBuilder</a:t>
            </a:r>
            <a:r>
              <a:rPr lang="zh-CN" altLang="en-US" sz="2400" dirty="0" smtClean="0"/>
              <a:t>创建一个</a:t>
            </a:r>
            <a:r>
              <a:rPr lang="en-US" altLang="zh-CN" sz="2400" dirty="0" err="1" smtClean="0"/>
              <a:t>SqlSessionFactory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从</a:t>
            </a:r>
            <a:r>
              <a:rPr lang="en-US" altLang="zh-CN" sz="2400" dirty="0" err="1" smtClean="0"/>
              <a:t>SqlSessionFactory</a:t>
            </a:r>
            <a:r>
              <a:rPr lang="zh-CN" altLang="en-US" sz="2400" dirty="0" smtClean="0"/>
              <a:t>打开一个</a:t>
            </a:r>
            <a:r>
              <a:rPr lang="en-US" altLang="zh-CN" sz="2400" dirty="0" err="1" smtClean="0"/>
              <a:t>SqlSession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SqlSession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进行数据库操作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每个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要传递一个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改进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定义一个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接口定义数据库操作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将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映射也通过注解定义在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接口上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4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接口定义数据库操作</a:t>
            </a:r>
            <a:endParaRPr lang="zh-CN" alt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65516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0"/>
            <a:ext cx="4876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4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304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40100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0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在配置文件中就不要使用</a:t>
            </a:r>
            <a:r>
              <a:rPr lang="en-US" altLang="zh-CN" sz="2400" smtClean="0"/>
              <a:t>&lt;mapper&gt;</a:t>
            </a:r>
            <a:endParaRPr lang="zh-CN" altLang="en-US" sz="2400" smtClean="0"/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 bwMode="auto">
          <a:xfrm>
            <a:off x="34925" y="188913"/>
            <a:ext cx="8229600" cy="5715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zh-CN" altLang="en-US" smtClean="0">
                <a:effectLst/>
              </a:rPr>
              <a:t>将</a:t>
            </a:r>
            <a:r>
              <a:rPr lang="en-US" altLang="zh-CN" smtClean="0">
                <a:effectLst/>
              </a:rPr>
              <a:t>SQL</a:t>
            </a:r>
            <a:r>
              <a:rPr lang="zh-CN" altLang="en-US" smtClean="0">
                <a:effectLst/>
              </a:rPr>
              <a:t>定义在</a:t>
            </a:r>
            <a:r>
              <a:rPr lang="en-US" altLang="zh-CN" smtClean="0">
                <a:effectLst/>
              </a:rPr>
              <a:t>Java</a:t>
            </a:r>
            <a:r>
              <a:rPr lang="zh-CN" altLang="en-US" smtClean="0">
                <a:effectLst/>
              </a:rPr>
              <a:t>接口上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6644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0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POJO</a:t>
            </a:r>
          </a:p>
          <a:p>
            <a:pPr eaLnBrk="1" hangingPunct="1"/>
            <a:r>
              <a:rPr lang="zh-CN" altLang="en-US" sz="2400" smtClean="0"/>
              <a:t>将</a:t>
            </a:r>
            <a:r>
              <a:rPr lang="en-US" altLang="zh-CN" sz="2400" smtClean="0"/>
              <a:t>Mapper</a:t>
            </a:r>
            <a:r>
              <a:rPr lang="zh-CN" altLang="en-US" sz="2400" smtClean="0"/>
              <a:t>接口注入到我们的程序逻辑中，无需使用</a:t>
            </a:r>
            <a:r>
              <a:rPr lang="en-US" altLang="zh-CN" sz="2400" smtClean="0"/>
              <a:t>SqlSession</a:t>
            </a:r>
          </a:p>
          <a:p>
            <a:pPr eaLnBrk="1" hangingPunct="1"/>
            <a:r>
              <a:rPr lang="zh-CN" altLang="en-US" sz="2400" smtClean="0"/>
              <a:t>使用</a:t>
            </a:r>
            <a:r>
              <a:rPr lang="en-US" altLang="zh-CN" sz="2400" smtClean="0"/>
              <a:t>Spring</a:t>
            </a:r>
            <a:r>
              <a:rPr lang="zh-CN" altLang="en-US" sz="2400" smtClean="0"/>
              <a:t>的事务管理</a:t>
            </a:r>
            <a:endParaRPr lang="en-US" altLang="zh-CN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MyBatis</a:t>
            </a:r>
            <a:r>
              <a:rPr lang="en-US" altLang="zh-CN" dirty="0" smtClean="0"/>
              <a:t>-Spring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8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Maven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1135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2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能够使用</a:t>
            </a:r>
            <a:r>
              <a:rPr lang="en-US" altLang="zh-CN" sz="2400" dirty="0" err="1" smtClean="0"/>
              <a:t>MyBatis</a:t>
            </a:r>
            <a:r>
              <a:rPr lang="zh-CN" altLang="en-US" sz="2400" dirty="0" smtClean="0"/>
              <a:t>设计数据库访问的程序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目的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6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23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5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创建</a:t>
            </a:r>
            <a:r>
              <a:rPr lang="en-US" altLang="zh-CN" sz="2400" smtClean="0"/>
              <a:t>DataSource</a:t>
            </a:r>
            <a:r>
              <a:rPr lang="zh-CN" altLang="en-US" sz="2400" smtClean="0"/>
              <a:t>和</a:t>
            </a:r>
            <a:r>
              <a:rPr lang="en-US" altLang="zh-CN" sz="2400" smtClean="0"/>
              <a:t>SqlSessionFactoryBean</a:t>
            </a:r>
          </a:p>
          <a:p>
            <a:pPr eaLnBrk="1" hangingPunct="1"/>
            <a:r>
              <a:rPr lang="zh-CN" altLang="en-US" sz="2400" smtClean="0"/>
              <a:t>扫描</a:t>
            </a:r>
            <a:r>
              <a:rPr lang="en-US" altLang="zh-CN" sz="2400" smtClean="0"/>
              <a:t>mappers</a:t>
            </a:r>
            <a:r>
              <a:rPr lang="zh-CN" altLang="en-US" sz="2400" smtClean="0"/>
              <a:t>所在的包</a:t>
            </a:r>
            <a:endParaRPr lang="en-US" altLang="zh-CN" sz="2400" smtClean="0"/>
          </a:p>
          <a:p>
            <a:pPr lvl="1" eaLnBrk="1" hangingPunct="1"/>
            <a:r>
              <a:rPr lang="en-US" altLang="zh-CN" sz="1800" smtClean="0"/>
              <a:t>@MapperScan("com.avicit.tutorial.mybatis.todo.persistence")</a:t>
            </a:r>
          </a:p>
          <a:p>
            <a:pPr lvl="2" eaLnBrk="1" hangingPunct="1"/>
            <a:r>
              <a:rPr lang="zh-CN" altLang="en-US" sz="1600" smtClean="0"/>
              <a:t>接口</a:t>
            </a:r>
            <a:endParaRPr lang="en-US" altLang="zh-CN" sz="1600" smtClean="0"/>
          </a:p>
          <a:p>
            <a:pPr lvl="2" eaLnBrk="1" hangingPunct="1"/>
            <a:r>
              <a:rPr lang="en-US" altLang="zh-CN" sz="1600" smtClean="0"/>
              <a:t>XML mapper files</a:t>
            </a:r>
          </a:p>
          <a:p>
            <a:pPr lvl="2" eaLnBrk="1" hangingPunct="1"/>
            <a:r>
              <a:rPr lang="en-US" altLang="zh-CN" sz="1600" i="1" smtClean="0"/>
              <a:t>sessionFactory.setTypeAliasesPackage("com.avicit.tutorial.mybatis.todo.domain")</a:t>
            </a:r>
            <a:endParaRPr lang="zh-CN" altLang="en-US" sz="16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4521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1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注入</a:t>
            </a:r>
            <a:r>
              <a:rPr lang="en-US" altLang="zh-CN" dirty="0" err="1" smtClean="0"/>
              <a:t>Mappers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486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5200"/>
            <a:ext cx="5267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2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运行程序</a:t>
            </a:r>
            <a:endParaRPr lang="zh-CN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1575"/>
            <a:ext cx="84582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1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smtClean="0"/>
              <a:t>BoundBlogMapper</a:t>
            </a:r>
          </a:p>
          <a:p>
            <a:pPr>
              <a:buFont typeface="微软雅黑" pitchFamily="34" charset="-12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动态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0864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119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800" smtClean="0"/>
              <a:t>一个</a:t>
            </a:r>
            <a:r>
              <a:rPr lang="en-US" altLang="zh-CN" sz="2800" smtClean="0"/>
              <a:t>Blog</a:t>
            </a:r>
            <a:r>
              <a:rPr lang="zh-CN" altLang="en-US" sz="2800" smtClean="0"/>
              <a:t>只有一个</a:t>
            </a:r>
            <a:r>
              <a:rPr lang="en-US" altLang="zh-CN" sz="2800" smtClean="0"/>
              <a:t>Author</a:t>
            </a:r>
          </a:p>
          <a:p>
            <a:r>
              <a:rPr lang="zh-CN" altLang="en-US" sz="2800" smtClean="0"/>
              <a:t>一个</a:t>
            </a:r>
            <a:r>
              <a:rPr lang="en-US" altLang="zh-CN" sz="2800" smtClean="0"/>
              <a:t>Blog</a:t>
            </a:r>
            <a:r>
              <a:rPr lang="zh-CN" altLang="en-US" sz="2800" smtClean="0"/>
              <a:t>有多个</a:t>
            </a:r>
            <a:r>
              <a:rPr lang="en-US" altLang="zh-CN" sz="2800" smtClean="0"/>
              <a:t>Post</a:t>
            </a:r>
          </a:p>
          <a:p>
            <a:endParaRPr lang="en-US" altLang="zh-CN" sz="2800" smtClean="0"/>
          </a:p>
          <a:p>
            <a:pPr>
              <a:buFont typeface="微软雅黑" pitchFamily="34" charset="-122"/>
              <a:buNone/>
            </a:pPr>
            <a:endParaRPr lang="en-US" altLang="zh-CN" sz="2800" smtClean="0"/>
          </a:p>
          <a:p>
            <a:pPr>
              <a:buFont typeface="微软雅黑" pitchFamily="34" charset="-122"/>
              <a:buNone/>
            </a:pP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一对一和多对多</a:t>
            </a:r>
            <a:endParaRPr lang="zh-CN" altLang="en-US" dirty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31416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99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一个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有多个</a:t>
            </a:r>
            <a:r>
              <a:rPr lang="en-US" altLang="zh-CN" dirty="0" smtClean="0"/>
              <a:t>Post</a:t>
            </a:r>
            <a:endParaRPr lang="zh-CN" altLang="en-US" dirty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10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90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一个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只有一个</a:t>
            </a:r>
            <a:r>
              <a:rPr lang="en-US" altLang="zh-CN" dirty="0" smtClean="0"/>
              <a:t>Author</a:t>
            </a:r>
            <a:endParaRPr lang="zh-CN" altLang="en-US" dirty="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6400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5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smtClean="0"/>
              <a:t>ToDo</a:t>
            </a:r>
          </a:p>
          <a:p>
            <a:r>
              <a:rPr lang="en-US" altLang="zh-CN" smtClean="0"/>
              <a:t>Blog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运行示例程序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109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0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JDBC</a:t>
            </a:r>
            <a:r>
              <a:rPr lang="zh-CN" altLang="en-US" sz="2400" smtClean="0"/>
              <a:t>操作非常繁复，重复性很高。</a:t>
            </a:r>
          </a:p>
          <a:p>
            <a:pPr lvl="1" eaLnBrk="1" hangingPunct="1"/>
            <a:r>
              <a:rPr lang="en-US" altLang="zh-CN" sz="2000" smtClean="0"/>
              <a:t>1.</a:t>
            </a:r>
            <a:r>
              <a:rPr lang="zh-CN" altLang="en-US" sz="2000" smtClean="0"/>
              <a:t>定义数据库连接参数</a:t>
            </a:r>
          </a:p>
          <a:p>
            <a:pPr lvl="1" eaLnBrk="1" hangingPunct="1"/>
            <a:r>
              <a:rPr lang="en-US" altLang="zh-CN" sz="2000" smtClean="0"/>
              <a:t>2.</a:t>
            </a:r>
            <a:r>
              <a:rPr lang="zh-CN" altLang="en-US" sz="2000" smtClean="0"/>
              <a:t>打开数据库连接</a:t>
            </a:r>
          </a:p>
          <a:p>
            <a:pPr lvl="1" eaLnBrk="1" hangingPunct="1"/>
            <a:r>
              <a:rPr lang="en-US" altLang="zh-CN" sz="2000" smtClean="0">
                <a:solidFill>
                  <a:srgbClr val="0070C0"/>
                </a:solidFill>
              </a:rPr>
              <a:t>3.</a:t>
            </a:r>
            <a:r>
              <a:rPr lang="zh-CN" altLang="en-US" sz="2000" smtClean="0">
                <a:solidFill>
                  <a:srgbClr val="0070C0"/>
                </a:solidFill>
              </a:rPr>
              <a:t>构造操作数据库的</a:t>
            </a:r>
            <a:r>
              <a:rPr lang="en-US" altLang="zh-CN" sz="2000" smtClean="0">
                <a:solidFill>
                  <a:srgbClr val="0070C0"/>
                </a:solidFill>
              </a:rPr>
              <a:t>SQL</a:t>
            </a:r>
            <a:r>
              <a:rPr lang="zh-CN" altLang="en-US" sz="2000" smtClean="0">
                <a:solidFill>
                  <a:srgbClr val="0070C0"/>
                </a:solidFill>
              </a:rPr>
              <a:t>语句</a:t>
            </a:r>
          </a:p>
          <a:p>
            <a:pPr lvl="1" eaLnBrk="1" hangingPunct="1"/>
            <a:r>
              <a:rPr lang="en-US" altLang="zh-CN" sz="2000" smtClean="0">
                <a:solidFill>
                  <a:srgbClr val="0070C0"/>
                </a:solidFill>
              </a:rPr>
              <a:t>4.</a:t>
            </a:r>
            <a:r>
              <a:rPr lang="zh-CN" altLang="en-US" sz="2000" smtClean="0">
                <a:solidFill>
                  <a:srgbClr val="0070C0"/>
                </a:solidFill>
              </a:rPr>
              <a:t>并执行</a:t>
            </a:r>
            <a:r>
              <a:rPr lang="en-US" altLang="zh-CN" sz="2000" smtClean="0">
                <a:solidFill>
                  <a:srgbClr val="0070C0"/>
                </a:solidFill>
              </a:rPr>
              <a:t>SQL</a:t>
            </a:r>
            <a:r>
              <a:rPr lang="zh-CN" altLang="en-US" sz="2000" smtClean="0">
                <a:solidFill>
                  <a:srgbClr val="0070C0"/>
                </a:solidFill>
              </a:rPr>
              <a:t>语句</a:t>
            </a:r>
          </a:p>
          <a:p>
            <a:pPr lvl="1" eaLnBrk="1" hangingPunct="1"/>
            <a:r>
              <a:rPr lang="en-US" altLang="zh-CN" sz="2000" smtClean="0"/>
              <a:t>5.</a:t>
            </a:r>
            <a:r>
              <a:rPr lang="zh-CN" altLang="en-US" sz="2000" smtClean="0"/>
              <a:t>对查询语句，遍历查询结果，对每一记录行进行处理</a:t>
            </a:r>
          </a:p>
          <a:p>
            <a:pPr lvl="1" eaLnBrk="1" hangingPunct="1"/>
            <a:r>
              <a:rPr lang="en-US" altLang="zh-CN" sz="2000" smtClean="0"/>
              <a:t>6.</a:t>
            </a:r>
            <a:r>
              <a:rPr lang="zh-CN" altLang="en-US" sz="2000" smtClean="0"/>
              <a:t>事务开始、提交和回滚</a:t>
            </a:r>
          </a:p>
          <a:p>
            <a:pPr lvl="1" eaLnBrk="1" hangingPunct="1"/>
            <a:r>
              <a:rPr lang="en-US" altLang="zh-CN" sz="2000" smtClean="0"/>
              <a:t>7.</a:t>
            </a:r>
            <a:r>
              <a:rPr lang="zh-CN" altLang="en-US" sz="2000" smtClean="0"/>
              <a:t>关闭数据库连接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JDBC开发中存在的问题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4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Spring-JDBC</a:t>
            </a:r>
          </a:p>
          <a:p>
            <a:pPr eaLnBrk="1" hangingPunct="1"/>
            <a:r>
              <a:rPr lang="en-US" altLang="zh-CN" sz="2800" smtClean="0"/>
              <a:t>MyBatis</a:t>
            </a:r>
          </a:p>
          <a:p>
            <a:pPr eaLnBrk="1" hangingPunct="1"/>
            <a:r>
              <a:rPr lang="en-US" altLang="zh-CN" sz="2800" smtClean="0"/>
              <a:t>Java Persistence API (JPA)</a:t>
            </a:r>
          </a:p>
          <a:p>
            <a:pPr lvl="1" eaLnBrk="1" hangingPunct="1"/>
            <a:r>
              <a:rPr lang="en-US" altLang="zh-CN" sz="2000" smtClean="0"/>
              <a:t>Hibernate</a:t>
            </a:r>
          </a:p>
          <a:p>
            <a:pPr lvl="1" eaLnBrk="1" hangingPunct="1"/>
            <a:r>
              <a:rPr lang="en-US" altLang="zh-CN" sz="2000" smtClean="0"/>
              <a:t>OpenLink</a:t>
            </a:r>
          </a:p>
          <a:p>
            <a:pPr eaLnBrk="1" hangingPunct="1"/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解决的工具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主页</a:t>
            </a:r>
            <a:endParaRPr lang="en-US" altLang="zh-CN" dirty="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http://www.mybatis.org/mybatis-3/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Java API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http://www.mybatis.org/mybatis-3/java-api.html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Mybatis</a:t>
            </a:r>
            <a:r>
              <a:rPr lang="en-US" altLang="zh-CN" dirty="0" smtClean="0"/>
              <a:t> Spring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http://www.mybatis.org/spring/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6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 eaLnBrk="1" hangingPunct="1"/>
            <a:r>
              <a:rPr lang="zh-CN" altLang="en-US" sz="3200" dirty="0" smtClean="0"/>
              <a:t>简单、易学</a:t>
            </a:r>
            <a:endParaRPr lang="en-US" altLang="zh-CN" sz="3200" dirty="0" smtClean="0"/>
          </a:p>
          <a:p>
            <a:pPr lvl="1" eaLnBrk="1" hangingPunct="1"/>
            <a:r>
              <a:rPr lang="zh-CN" altLang="en-US" sz="3200" dirty="0" smtClean="0"/>
              <a:t>提供了</a:t>
            </a:r>
            <a:r>
              <a:rPr lang="en-US" altLang="zh-CN" sz="3200" dirty="0" err="1" smtClean="0"/>
              <a:t>ResultSet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DTO</a:t>
            </a:r>
            <a:r>
              <a:rPr lang="zh-CN" altLang="en-US" sz="3200" dirty="0" smtClean="0"/>
              <a:t>的自动映射</a:t>
            </a:r>
            <a:endParaRPr lang="en-US" altLang="zh-CN" sz="3200" dirty="0" smtClean="0"/>
          </a:p>
          <a:p>
            <a:pPr lvl="1" eaLnBrk="1" hangingPunct="1"/>
            <a:r>
              <a:rPr lang="en-US" altLang="zh-CN" sz="3200" dirty="0" smtClean="0"/>
              <a:t>SQL</a:t>
            </a:r>
            <a:r>
              <a:rPr lang="zh-CN" altLang="en-US" sz="3200" dirty="0" smtClean="0"/>
              <a:t>语句与程序逻辑的松耦合</a:t>
            </a:r>
            <a:endParaRPr lang="en-US" altLang="zh-CN" sz="3200" dirty="0" smtClean="0"/>
          </a:p>
          <a:p>
            <a:pPr eaLnBrk="1" hangingPunct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 eaLnBrk="1" hangingPunct="1"/>
            <a:r>
              <a:rPr lang="zh-CN" altLang="en-US" sz="3200" dirty="0" smtClean="0"/>
              <a:t>还需要在程序中写</a:t>
            </a:r>
            <a:r>
              <a:rPr lang="en-US" altLang="zh-CN" sz="3200" dirty="0" smtClean="0"/>
              <a:t>SQL</a:t>
            </a:r>
          </a:p>
          <a:p>
            <a:pPr lvl="1" eaLnBrk="1" hangingPunct="1"/>
            <a:r>
              <a:rPr lang="zh-CN" altLang="en-US" sz="3200" dirty="0" smtClean="0"/>
              <a:t>所写的</a:t>
            </a:r>
            <a:r>
              <a:rPr lang="en-US" altLang="zh-CN" sz="3200" dirty="0" err="1" smtClean="0"/>
              <a:t>sql</a:t>
            </a:r>
            <a:r>
              <a:rPr lang="zh-CN" altLang="en-US" sz="3200" dirty="0" smtClean="0"/>
              <a:t>依赖于特定的数据库，导致程序支持多数据库时很困难。</a:t>
            </a:r>
            <a:endParaRPr lang="en-US" altLang="zh-CN" sz="3200" dirty="0" smtClean="0"/>
          </a:p>
          <a:p>
            <a:pPr lvl="1" eaLnBrk="1" hangingPunct="1"/>
            <a:r>
              <a:rPr lang="zh-CN" altLang="en-US" sz="3200" dirty="0" smtClean="0"/>
              <a:t>不支持级联更新、级联删除。</a:t>
            </a:r>
            <a:endParaRPr lang="en-US" altLang="zh-CN" sz="32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5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SqlSessionFactory -- </a:t>
            </a:r>
            <a:r>
              <a:rPr lang="zh-CN" altLang="en-US" sz="2800" smtClean="0"/>
              <a:t>基于配置操作环境</a:t>
            </a:r>
          </a:p>
          <a:p>
            <a:pPr eaLnBrk="1" hangingPunct="1"/>
            <a:r>
              <a:rPr lang="en-US" altLang="zh-CN" sz="2800" smtClean="0"/>
              <a:t>SqlSession -- </a:t>
            </a:r>
            <a:r>
              <a:rPr lang="zh-CN" altLang="en-US" sz="2800" smtClean="0"/>
              <a:t>与数据库的会话环境</a:t>
            </a:r>
          </a:p>
          <a:p>
            <a:pPr eaLnBrk="1" hangingPunct="1"/>
            <a:r>
              <a:rPr lang="en-US" altLang="zh-CN" sz="2800" smtClean="0"/>
              <a:t>Mapper</a:t>
            </a:r>
            <a:r>
              <a:rPr lang="zh-CN" altLang="en-US" sz="2800" smtClean="0"/>
              <a:t>定义 </a:t>
            </a:r>
            <a:r>
              <a:rPr lang="en-US" altLang="zh-CN" sz="2800" smtClean="0"/>
              <a:t>-- </a:t>
            </a:r>
            <a:r>
              <a:rPr lang="zh-CN" altLang="en-US" sz="2800" smtClean="0"/>
              <a:t>将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类型与</a:t>
            </a:r>
            <a:r>
              <a:rPr lang="en-US" altLang="zh-CN" sz="2800" smtClean="0"/>
              <a:t>SQL</a:t>
            </a:r>
            <a:r>
              <a:rPr lang="zh-CN" altLang="en-US" sz="2800" smtClean="0"/>
              <a:t>语句中操作的数据进行关联</a:t>
            </a:r>
          </a:p>
          <a:p>
            <a:pPr eaLnBrk="1" hangingPunct="1"/>
            <a:r>
              <a:rPr lang="zh-CN" altLang="en-US" sz="2800" smtClean="0"/>
              <a:t>配置 </a:t>
            </a:r>
            <a:r>
              <a:rPr lang="en-US" altLang="zh-CN" sz="2800" smtClean="0"/>
              <a:t>-- </a:t>
            </a:r>
            <a:r>
              <a:rPr lang="zh-CN" altLang="en-US" sz="2800" smtClean="0"/>
              <a:t>数据源等的定义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的构成要素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0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SQL</a:t>
            </a:r>
            <a:r>
              <a:rPr lang="zh-CN" altLang="en-US" dirty="0" smtClean="0"/>
              <a:t>语句定义在</a:t>
            </a:r>
            <a:r>
              <a:rPr lang="en-US" altLang="zh-CN" dirty="0" smtClean="0"/>
              <a:t> XML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. 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SQL</a:t>
            </a:r>
            <a:r>
              <a:rPr lang="zh-CN" altLang="en-US" dirty="0" smtClean="0"/>
              <a:t>语句通过注解定义在一个接口上。</a:t>
            </a: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Mapper</a:t>
            </a:r>
            <a:r>
              <a:rPr lang="zh-CN" altLang="en-US" dirty="0" smtClean="0"/>
              <a:t>和配置的定义方式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2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http://www.mybatis.org/mybatis-3/configuration.html</a:t>
            </a:r>
            <a:endParaRPr lang="zh-CN" altLang="en-US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配置定义</a:t>
            </a:r>
            <a:endParaRPr lang="zh-CN" altLang="en-US" dirty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532688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2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454</Words>
  <Application>Microsoft Office PowerPoint</Application>
  <PresentationFormat>全屏显示(4:3)</PresentationFormat>
  <Paragraphs>97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主题​​</vt:lpstr>
      <vt:lpstr>1_Office 主题​​</vt:lpstr>
      <vt:lpstr>MyBatis</vt:lpstr>
      <vt:lpstr>目的</vt:lpstr>
      <vt:lpstr>JDBC开发中存在的问题</vt:lpstr>
      <vt:lpstr>解决的工具</vt:lpstr>
      <vt:lpstr>Mybatis网站</vt:lpstr>
      <vt:lpstr>MyBatis的优缺点</vt:lpstr>
      <vt:lpstr>MyBatis的构成要素</vt:lpstr>
      <vt:lpstr>Mapper和配置的定义方式</vt:lpstr>
      <vt:lpstr>配置定义</vt:lpstr>
      <vt:lpstr>Mapper定义 – 域对象/DTO</vt:lpstr>
      <vt:lpstr>Mapper定义 – SQL语句映射</vt:lpstr>
      <vt:lpstr>Mapper定义 – ResultSet Map</vt:lpstr>
      <vt:lpstr>Java操作</vt:lpstr>
      <vt:lpstr>小结</vt:lpstr>
      <vt:lpstr>使用Java接口定义数据库操作</vt:lpstr>
      <vt:lpstr>Java操作</vt:lpstr>
      <vt:lpstr>将SQL定义在Java接口上</vt:lpstr>
      <vt:lpstr>MyBatis-Spring</vt:lpstr>
      <vt:lpstr>Maven依赖</vt:lpstr>
      <vt:lpstr>Spring配置</vt:lpstr>
      <vt:lpstr>Spring配置</vt:lpstr>
      <vt:lpstr>注入Mappers</vt:lpstr>
      <vt:lpstr>运行程序</vt:lpstr>
      <vt:lpstr>动态SQL</vt:lpstr>
      <vt:lpstr>一对一和多对多</vt:lpstr>
      <vt:lpstr>一个Blog有多个Post</vt:lpstr>
      <vt:lpstr>一个Blog只有一个Author</vt:lpstr>
      <vt:lpstr>运行示例程序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37</cp:revision>
  <dcterms:created xsi:type="dcterms:W3CDTF">2014-12-19T01:13:30Z</dcterms:created>
  <dcterms:modified xsi:type="dcterms:W3CDTF">2017-12-24T14:31:02Z</dcterms:modified>
</cp:coreProperties>
</file>