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68" r:id="rId4"/>
    <p:sldId id="269" r:id="rId5"/>
    <p:sldId id="270" r:id="rId6"/>
    <p:sldId id="271" r:id="rId7"/>
    <p:sldId id="279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Model-View-Control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请求处理方法的参数的改进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prodcuts</a:t>
            </a:r>
            <a:r>
              <a:rPr lang="en-US" altLang="zh-CN" dirty="0"/>
              <a:t>/</a:t>
            </a:r>
            <a:r>
              <a:rPr lang="en-US" altLang="zh-CN" dirty="0" err="1"/>
              <a:t>list?q</a:t>
            </a:r>
            <a:r>
              <a:rPr lang="en-US" altLang="zh-CN" dirty="0"/>
              <a:t>=</a:t>
            </a:r>
            <a:r>
              <a:rPr lang="en-US" altLang="zh-CN" dirty="0" err="1"/>
              <a:t>iphone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("/list")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listProducts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@</a:t>
            </a:r>
            <a:r>
              <a:rPr lang="en-US" altLang="zh-CN" dirty="0" err="1"/>
              <a:t>RequestParam</a:t>
            </a:r>
            <a:r>
              <a:rPr lang="en-US" altLang="zh-CN" dirty="0"/>
              <a:t>("q") String q)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 </a:t>
            </a:r>
            <a:r>
              <a:rPr lang="en-US" altLang="zh-CN" dirty="0"/>
              <a:t>.....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其它参数的处理方法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Header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RequestHeader</a:t>
            </a:r>
            <a:r>
              <a:rPr lang="en-US" altLang="zh-CN" dirty="0"/>
              <a:t>(“</a:t>
            </a:r>
            <a:r>
              <a:rPr lang="en-US" altLang="zh-CN" dirty="0" smtClean="0"/>
              <a:t>Authorization")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CookieValue</a:t>
            </a:r>
            <a:r>
              <a:rPr lang="en-US" altLang="zh-CN" dirty="0"/>
              <a:t>("JSESSIONID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Body</a:t>
            </a:r>
            <a:r>
              <a:rPr lang="zh-CN" altLang="en-US" dirty="0" smtClean="0"/>
              <a:t>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/products/save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@</a:t>
            </a:r>
            <a:r>
              <a:rPr lang="en-US" altLang="zh-CN" sz="2800" dirty="0" err="1"/>
              <a:t>RequestMapping</a:t>
            </a:r>
            <a:r>
              <a:rPr lang="en-US" altLang="zh-CN" sz="2800" dirty="0"/>
              <a:t>(value = "/save", method = </a:t>
            </a:r>
            <a:r>
              <a:rPr lang="en-US" altLang="zh-CN" sz="2800" dirty="0" err="1"/>
              <a:t>RequestMethod.POST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public String </a:t>
            </a:r>
            <a:r>
              <a:rPr lang="en-US" altLang="zh-CN" sz="2800" dirty="0" err="1"/>
              <a:t>saveProduct</a:t>
            </a:r>
            <a:r>
              <a:rPr lang="en-US" altLang="zh-CN" sz="2800" dirty="0" smtClean="0"/>
              <a:t>(</a:t>
            </a:r>
          </a:p>
          <a:p>
            <a:pPr marL="0" indent="0">
              <a:buNone/>
            </a:pPr>
            <a:r>
              <a:rPr lang="en-US" altLang="zh-CN" sz="2800" dirty="0" smtClean="0"/>
              <a:t>@</a:t>
            </a:r>
            <a:r>
              <a:rPr lang="en-US" altLang="zh-CN" sz="2800" dirty="0" err="1"/>
              <a:t>ModelAttribute</a:t>
            </a:r>
            <a:r>
              <a:rPr lang="en-US" altLang="zh-CN" sz="2800" dirty="0"/>
              <a:t>("product</a:t>
            </a:r>
            <a:r>
              <a:rPr lang="en-US" altLang="zh-CN" sz="2800" dirty="0" smtClean="0"/>
              <a:t>")  </a:t>
            </a:r>
            <a:r>
              <a:rPr lang="en-US" altLang="zh-CN" sz="2800" dirty="0" err="1" smtClean="0"/>
              <a:t>ProductForm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productForm</a:t>
            </a:r>
            <a:r>
              <a:rPr lang="en-US" altLang="zh-CN" sz="28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8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请求方法的响应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/</a:t>
            </a:r>
            <a:r>
              <a:rPr lang="en-US" altLang="zh-CN" dirty="0" err="1" smtClean="0"/>
              <a:t>prodcuts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getDetail</a:t>
            </a:r>
            <a:r>
              <a:rPr lang="en-US" altLang="zh-CN" dirty="0" smtClean="0"/>
              <a:t>/1234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getDetail</a:t>
            </a:r>
            <a:r>
              <a:rPr lang="en-US" altLang="zh-CN" dirty="0"/>
              <a:t>/{id}")</a:t>
            </a:r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en-US" altLang="zh-CN" dirty="0" err="1"/>
              <a:t>getProductDetail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PathVariable</a:t>
            </a:r>
            <a:r>
              <a:rPr lang="en-US" altLang="zh-CN" dirty="0"/>
              <a:t>("id") String id)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Product </a:t>
            </a:r>
            <a:r>
              <a:rPr lang="en-US" altLang="zh-CN" dirty="0" err="1"/>
              <a:t>product</a:t>
            </a:r>
            <a:r>
              <a:rPr lang="en-US" altLang="zh-CN" dirty="0"/>
              <a:t> = </a:t>
            </a:r>
            <a:r>
              <a:rPr lang="en-US" altLang="zh-CN" dirty="0" err="1"/>
              <a:t>productService.get</a:t>
            </a:r>
            <a:r>
              <a:rPr lang="en-US" altLang="zh-CN" dirty="0"/>
              <a:t>(id);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ModelAndView</a:t>
            </a:r>
            <a:r>
              <a:rPr lang="en-US" altLang="zh-CN" dirty="0"/>
              <a:t> model = </a:t>
            </a:r>
          </a:p>
          <a:p>
            <a:pPr marL="0" indent="0">
              <a:buNone/>
            </a:pPr>
            <a:r>
              <a:rPr lang="en-US" altLang="zh-CN" dirty="0"/>
              <a:t>    new </a:t>
            </a:r>
            <a:r>
              <a:rPr lang="en-US" altLang="zh-CN" dirty="0" err="1"/>
              <a:t>ModelAndView</a:t>
            </a:r>
            <a:r>
              <a:rPr lang="en-US" altLang="zh-CN" dirty="0"/>
              <a:t>("</a:t>
            </a:r>
            <a:r>
              <a:rPr lang="en-US" altLang="zh-CN" dirty="0" err="1"/>
              <a:t>ProductDetails</a:t>
            </a:r>
            <a:r>
              <a:rPr lang="en-US" altLang="zh-CN" dirty="0"/>
              <a:t>", "product", product);</a:t>
            </a:r>
          </a:p>
          <a:p>
            <a:pPr marL="0" indent="0">
              <a:buNone/>
            </a:pPr>
            <a:r>
              <a:rPr lang="en-US" altLang="zh-CN" dirty="0"/>
              <a:t>}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每个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，太</a:t>
            </a:r>
            <a:r>
              <a:rPr lang="zh-CN" altLang="en-US" dirty="0" smtClean="0"/>
              <a:t>繁琐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HttpServlet</a:t>
            </a:r>
            <a:r>
              <a:rPr lang="zh-CN" altLang="en-US" dirty="0" smtClean="0"/>
              <a:t>污染了代码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不利于集中控制</a:t>
            </a:r>
            <a:r>
              <a:rPr lang="zh-CN" altLang="en-US" dirty="0" smtClean="0"/>
              <a:t>（安全，事务）</a:t>
            </a:r>
            <a:endParaRPr lang="en-US" altLang="zh-CN" dirty="0" smtClean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Servlet</a:t>
            </a:r>
            <a:r>
              <a:rPr lang="zh-CN" altLang="en-US" dirty="0" smtClean="0"/>
              <a:t>方法的问题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Model – </a:t>
            </a:r>
            <a:r>
              <a:rPr lang="zh-CN" altLang="en-US" smtClean="0"/>
              <a:t>业务逻辑，相对稳定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View – </a:t>
            </a:r>
            <a:r>
              <a:rPr lang="zh-CN" altLang="en-US" smtClean="0"/>
              <a:t>视图，</a:t>
            </a:r>
            <a:r>
              <a:rPr lang="en-US" altLang="zh-CN" smtClean="0"/>
              <a:t>UI</a:t>
            </a:r>
            <a:r>
              <a:rPr lang="zh-CN" altLang="en-US" smtClean="0"/>
              <a:t>，易变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Controller – </a:t>
            </a:r>
            <a:r>
              <a:rPr lang="zh-CN" altLang="en-US" smtClean="0"/>
              <a:t>控制流程，易变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Model-View-Control(MVC)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800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556792"/>
            <a:ext cx="75533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4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MVC</a:t>
            </a:r>
            <a:r>
              <a:rPr lang="zh-CN" altLang="en-US" dirty="0" smtClean="0"/>
              <a:t>实例的改进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使控制器不依赖于平台的类</a:t>
            </a:r>
            <a:endParaRPr lang="en-US" altLang="zh-CN" dirty="0" smtClean="0"/>
          </a:p>
          <a:p>
            <a:r>
              <a:rPr lang="zh-CN" altLang="en-US" dirty="0" smtClean="0"/>
              <a:t>便于测试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84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控制器的改进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标识一下控制器，这样</a:t>
            </a:r>
            <a:r>
              <a:rPr lang="en-US" altLang="zh-CN" dirty="0" err="1"/>
              <a:t>DispatcherServlet</a:t>
            </a:r>
            <a:r>
              <a:rPr lang="zh-CN" altLang="en-US" dirty="0" smtClean="0"/>
              <a:t>可以处理处理的控制器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@Controller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SaveProductController</a:t>
            </a:r>
            <a:r>
              <a:rPr lang="en-US" altLang="zh-CN" dirty="0"/>
              <a:t> </a:t>
            </a:r>
            <a:r>
              <a:rPr lang="en-US" altLang="zh-CN" dirty="0" smtClean="0"/>
              <a:t>{ … 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@Controller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InputProductController</a:t>
            </a:r>
            <a:r>
              <a:rPr lang="en-US" altLang="zh-CN" dirty="0"/>
              <a:t> </a:t>
            </a:r>
            <a:r>
              <a:rPr lang="en-US" altLang="zh-CN" dirty="0" smtClean="0"/>
              <a:t>{ ….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6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请求处理方法的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136904" cy="54006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个控制器可以处理多个请求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请求处理方法的改进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@Controller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("/products")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ProductController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inputFrom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getInputFrom</a:t>
            </a:r>
            <a:r>
              <a:rPr lang="en-US" altLang="zh-CN" dirty="0" smtClean="0"/>
              <a:t>() </a:t>
            </a:r>
            <a:r>
              <a:rPr lang="en-US" altLang="zh-CN" dirty="0"/>
              <a:t>{ .....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RequestMapping</a:t>
            </a:r>
            <a:r>
              <a:rPr lang="en-US" altLang="zh-CN" dirty="0"/>
              <a:t>("/save")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(.......) { .....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RequestMapping</a:t>
            </a:r>
            <a:r>
              <a:rPr lang="en-US" altLang="zh-CN" dirty="0"/>
              <a:t>("/list")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listProducts</a:t>
            </a:r>
            <a:r>
              <a:rPr lang="en-US" altLang="zh-CN" dirty="0"/>
              <a:t>(.......) { .....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public ??? </a:t>
            </a:r>
            <a:r>
              <a:rPr lang="en-US" altLang="zh-CN" dirty="0" err="1"/>
              <a:t>getProductDetail</a:t>
            </a:r>
            <a:r>
              <a:rPr lang="en-US" altLang="zh-CN" dirty="0"/>
              <a:t>(...) { ..... }	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1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请求处理</a:t>
            </a:r>
            <a:r>
              <a:rPr lang="zh-CN" altLang="en-US" dirty="0" smtClean="0"/>
              <a:t>方法的参数的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prodcuts</a:t>
            </a:r>
            <a:r>
              <a:rPr lang="en-US" altLang="zh-CN" dirty="0"/>
              <a:t>/</a:t>
            </a:r>
            <a:r>
              <a:rPr lang="en-US" altLang="zh-CN" dirty="0" err="1"/>
              <a:t>getDetail</a:t>
            </a:r>
            <a:r>
              <a:rPr lang="en-US" altLang="zh-CN" dirty="0"/>
              <a:t>/1234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getDetail</a:t>
            </a:r>
            <a:r>
              <a:rPr lang="en-US" altLang="zh-CN" dirty="0"/>
              <a:t>/{id}")</a:t>
            </a:r>
          </a:p>
          <a:p>
            <a:pPr marL="0" indent="0">
              <a:buNone/>
            </a:pPr>
            <a:r>
              <a:rPr lang="en-US" altLang="zh-CN" dirty="0"/>
              <a:t>public ??? </a:t>
            </a:r>
            <a:r>
              <a:rPr lang="en-US" altLang="zh-CN" dirty="0" err="1"/>
              <a:t>getProductDetail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@</a:t>
            </a:r>
            <a:r>
              <a:rPr lang="en-US" altLang="zh-CN" dirty="0" err="1"/>
              <a:t>PathVariable</a:t>
            </a:r>
            <a:r>
              <a:rPr lang="en-US" altLang="zh-CN" dirty="0"/>
              <a:t>("id") String id)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{ </a:t>
            </a:r>
            <a:r>
              <a:rPr lang="en-US" altLang="zh-CN" dirty="0"/>
              <a:t>..... }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8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284</Words>
  <Application>Microsoft Office PowerPoint</Application>
  <PresentationFormat>全屏显示(4:3)</PresentationFormat>
  <Paragraphs>78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1_Office 主题​​</vt:lpstr>
      <vt:lpstr>Model-View-Control（MVC）</vt:lpstr>
      <vt:lpstr>Servlet方法的问题</vt:lpstr>
      <vt:lpstr>Model-View-Control</vt:lpstr>
      <vt:lpstr>Model-View-Control(MVC)</vt:lpstr>
      <vt:lpstr>MVC实例</vt:lpstr>
      <vt:lpstr>MVC实例的改进</vt:lpstr>
      <vt:lpstr>控制器的改进</vt:lpstr>
      <vt:lpstr>请求处理方法的改进</vt:lpstr>
      <vt:lpstr>请求处理方法的参数的改进</vt:lpstr>
      <vt:lpstr>请求处理方法的参数的改进</vt:lpstr>
      <vt:lpstr>其它参数的处理方法</vt:lpstr>
      <vt:lpstr>Body的处理</vt:lpstr>
      <vt:lpstr>请求方法的响应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83</cp:revision>
  <dcterms:created xsi:type="dcterms:W3CDTF">2014-12-19T01:13:30Z</dcterms:created>
  <dcterms:modified xsi:type="dcterms:W3CDTF">2017-12-21T14:03:59Z</dcterms:modified>
</cp:coreProperties>
</file>