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62" r:id="rId4"/>
    <p:sldId id="264" r:id="rId5"/>
    <p:sldId id="263" r:id="rId6"/>
    <p:sldId id="265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4" r:id="rId15"/>
    <p:sldId id="273" r:id="rId16"/>
    <p:sldId id="275" r:id="rId17"/>
    <p:sldId id="26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Spring MVC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RequestBody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PostMapping</a:t>
            </a:r>
            <a:r>
              <a:rPr lang="en-US" altLang="zh-CN" dirty="0"/>
              <a:t>("/</a:t>
            </a:r>
            <a:r>
              <a:rPr lang="en-US" altLang="zh-CN" dirty="0" err="1"/>
              <a:t>saveProduct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public String </a:t>
            </a:r>
            <a:r>
              <a:rPr lang="en-US" altLang="zh-CN" dirty="0" err="1"/>
              <a:t>saveProduct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/>
              <a:t>  @</a:t>
            </a:r>
            <a:r>
              <a:rPr lang="en-US" altLang="zh-CN" dirty="0" err="1"/>
              <a:t>RequestBody</a:t>
            </a:r>
            <a:r>
              <a:rPr lang="en-US" altLang="zh-CN" dirty="0"/>
              <a:t> </a:t>
            </a:r>
            <a:r>
              <a:rPr lang="en-US" altLang="zh-CN" dirty="0" err="1"/>
              <a:t>ProductForm</a:t>
            </a:r>
            <a:r>
              <a:rPr lang="en-US" altLang="zh-CN" dirty="0"/>
              <a:t> </a:t>
            </a:r>
            <a:r>
              <a:rPr lang="en-US" altLang="zh-CN" dirty="0" err="1"/>
              <a:t>productForm</a:t>
            </a:r>
            <a:r>
              <a:rPr lang="en-US" altLang="zh-CN" dirty="0"/>
              <a:t>) {....}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PostMapping</a:t>
            </a:r>
            <a:r>
              <a:rPr lang="en-US" altLang="zh-CN" dirty="0"/>
              <a:t>("/</a:t>
            </a:r>
            <a:r>
              <a:rPr lang="en-US" altLang="zh-CN" dirty="0" err="1"/>
              <a:t>saveProduct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public String </a:t>
            </a:r>
            <a:r>
              <a:rPr lang="en-US" altLang="zh-CN" dirty="0" err="1"/>
              <a:t>saveProduct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ProductForm</a:t>
            </a:r>
            <a:r>
              <a:rPr lang="en-US" altLang="zh-CN" dirty="0" smtClean="0"/>
              <a:t> </a:t>
            </a:r>
            <a:r>
              <a:rPr lang="en-US" altLang="zh-CN" dirty="0" err="1"/>
              <a:t>productForm</a:t>
            </a:r>
            <a:r>
              <a:rPr lang="en-US" altLang="zh-CN" dirty="0"/>
              <a:t>) {....}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9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(value="/</a:t>
            </a:r>
            <a:r>
              <a:rPr lang="en-US" altLang="zh-CN" dirty="0" err="1"/>
              <a:t>product_save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    public String </a:t>
            </a:r>
            <a:r>
              <a:rPr lang="en-US" altLang="zh-CN" dirty="0" err="1"/>
              <a:t>saveProduct</a:t>
            </a:r>
            <a:r>
              <a:rPr lang="en-US" altLang="zh-CN" dirty="0"/>
              <a:t>(</a:t>
            </a:r>
            <a:r>
              <a:rPr lang="en-US" altLang="zh-CN" dirty="0" err="1"/>
              <a:t>ProductForm</a:t>
            </a:r>
            <a:r>
              <a:rPr lang="en-US" altLang="zh-CN" dirty="0"/>
              <a:t> </a:t>
            </a:r>
            <a:r>
              <a:rPr lang="en-US" altLang="zh-CN" dirty="0" err="1"/>
              <a:t>productForm</a:t>
            </a:r>
            <a:r>
              <a:rPr lang="en-US" altLang="zh-CN" dirty="0"/>
              <a:t>, Model model) {</a:t>
            </a:r>
          </a:p>
          <a:p>
            <a:pPr marL="0" indent="0">
              <a:buNone/>
            </a:pPr>
            <a:r>
              <a:rPr lang="en-US" altLang="zh-CN" dirty="0" smtClean="0"/>
              <a:t>Product </a:t>
            </a:r>
            <a:r>
              <a:rPr lang="en-US" altLang="zh-CN" dirty="0" err="1"/>
              <a:t>product</a:t>
            </a:r>
            <a:r>
              <a:rPr lang="en-US" altLang="zh-CN" dirty="0"/>
              <a:t> = new Product();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product.setName</a:t>
            </a:r>
            <a:r>
              <a:rPr lang="en-US" altLang="zh-CN" dirty="0"/>
              <a:t>(</a:t>
            </a:r>
            <a:r>
              <a:rPr lang="en-US" altLang="zh-CN" dirty="0" err="1"/>
              <a:t>productForm.getName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product.setDescription</a:t>
            </a:r>
            <a:r>
              <a:rPr lang="en-US" altLang="zh-CN" dirty="0"/>
              <a:t>(</a:t>
            </a:r>
            <a:r>
              <a:rPr lang="en-US" altLang="zh-CN" dirty="0" err="1"/>
              <a:t>productForm.getDescription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/>
              <a:t>        try {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product.setPrice</a:t>
            </a:r>
            <a:r>
              <a:rPr lang="en-US" altLang="zh-CN" dirty="0"/>
              <a:t>(</a:t>
            </a:r>
            <a:r>
              <a:rPr lang="en-US" altLang="zh-CN" dirty="0" err="1"/>
              <a:t>Float.parseFloat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productForm.getPrice</a:t>
            </a:r>
            <a:r>
              <a:rPr lang="en-US" altLang="zh-CN" dirty="0"/>
              <a:t>()));</a:t>
            </a:r>
          </a:p>
          <a:p>
            <a:pPr marL="0" indent="0">
              <a:buNone/>
            </a:pPr>
            <a:r>
              <a:rPr lang="en-US" altLang="zh-CN" dirty="0"/>
              <a:t>        } catch (</a:t>
            </a:r>
            <a:r>
              <a:rPr lang="en-US" altLang="zh-CN" dirty="0" err="1"/>
              <a:t>NumberFormatException</a:t>
            </a:r>
            <a:r>
              <a:rPr lang="en-US" altLang="zh-CN" dirty="0"/>
              <a:t> e) {</a:t>
            </a:r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// add product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model.addAttribute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C00000"/>
                </a:solidFill>
              </a:rPr>
              <a:t>product</a:t>
            </a:r>
            <a:r>
              <a:rPr lang="en-US" altLang="zh-CN" dirty="0"/>
              <a:t>", product);</a:t>
            </a:r>
          </a:p>
          <a:p>
            <a:pPr marL="0" indent="0">
              <a:buNone/>
            </a:pPr>
            <a:r>
              <a:rPr lang="en-US" altLang="zh-CN" dirty="0"/>
              <a:t>        return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ProductDetails</a:t>
            </a:r>
            <a:r>
              <a:rPr lang="en-US" altLang="zh-CN" dirty="0" smtClean="0"/>
              <a:t>”;    </a:t>
            </a:r>
            <a:r>
              <a:rPr lang="en-US" altLang="zh-CN" dirty="0" smtClean="0">
                <a:sym typeface="Wingdings" pitchFamily="2" charset="2"/>
              </a:rPr>
              <a:t> </a:t>
            </a:r>
            <a:r>
              <a:rPr lang="zh-CN" altLang="en-US" dirty="0" smtClean="0">
                <a:sym typeface="Wingdings" pitchFamily="2" charset="2"/>
              </a:rPr>
              <a:t>返回</a:t>
            </a:r>
            <a:r>
              <a:rPr lang="en-US" altLang="zh-CN" dirty="0" err="1" smtClean="0">
                <a:sym typeface="Wingdings" pitchFamily="2" charset="2"/>
              </a:rPr>
              <a:t>Ivew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en-US" altLang="zh-CN" dirty="0" smtClean="0">
                <a:sym typeface="Wingdings" pitchFamily="2" charset="2"/>
              </a:rPr>
              <a:t>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0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Model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 &lt;p&gt;</a:t>
            </a:r>
          </a:p>
          <a:p>
            <a:pPr marL="0" indent="0">
              <a:buNone/>
            </a:pPr>
            <a:r>
              <a:rPr lang="en-US" altLang="zh-CN" dirty="0"/>
              <a:t>        &lt;h5&gt;Details:&lt;/h5&gt;</a:t>
            </a:r>
          </a:p>
          <a:p>
            <a:pPr marL="0" indent="0">
              <a:buNone/>
            </a:pPr>
            <a:r>
              <a:rPr lang="en-US" altLang="zh-CN" dirty="0"/>
              <a:t>        Product Name: ${</a:t>
            </a:r>
            <a:r>
              <a:rPr lang="en-US" altLang="zh-CN" dirty="0">
                <a:solidFill>
                  <a:srgbClr val="C00000"/>
                </a:solidFill>
              </a:rPr>
              <a:t>product</a:t>
            </a:r>
            <a:r>
              <a:rPr lang="en-US" altLang="zh-CN" dirty="0"/>
              <a:t>.name}&lt;</a:t>
            </a:r>
            <a:r>
              <a:rPr lang="en-US" altLang="zh-CN" dirty="0" err="1"/>
              <a:t>br</a:t>
            </a:r>
            <a:r>
              <a:rPr lang="en-US" altLang="zh-CN" dirty="0"/>
              <a:t>/&gt;</a:t>
            </a:r>
          </a:p>
          <a:p>
            <a:pPr marL="0" indent="0">
              <a:buNone/>
            </a:pPr>
            <a:r>
              <a:rPr lang="en-US" altLang="zh-CN" dirty="0"/>
              <a:t>        Description: ${</a:t>
            </a:r>
            <a:r>
              <a:rPr lang="en-US" altLang="zh-CN" dirty="0" err="1"/>
              <a:t>product.description</a:t>
            </a:r>
            <a:r>
              <a:rPr lang="en-US" altLang="zh-CN" dirty="0"/>
              <a:t>}&lt;</a:t>
            </a:r>
            <a:r>
              <a:rPr lang="en-US" altLang="zh-CN" dirty="0" err="1"/>
              <a:t>br</a:t>
            </a:r>
            <a:r>
              <a:rPr lang="en-US" altLang="zh-CN" dirty="0"/>
              <a:t>/&gt;</a:t>
            </a:r>
          </a:p>
          <a:p>
            <a:pPr marL="0" indent="0">
              <a:buNone/>
            </a:pPr>
            <a:r>
              <a:rPr lang="en-US" altLang="zh-CN" dirty="0"/>
              <a:t>        Price: $${</a:t>
            </a:r>
            <a:r>
              <a:rPr lang="en-US" altLang="zh-CN" dirty="0" err="1">
                <a:solidFill>
                  <a:srgbClr val="C00000"/>
                </a:solidFill>
              </a:rPr>
              <a:t>product</a:t>
            </a:r>
            <a:r>
              <a:rPr lang="en-US" altLang="zh-CN" dirty="0" err="1"/>
              <a:t>.price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  &lt;/p&gt;</a:t>
            </a:r>
          </a:p>
          <a:p>
            <a:pPr marL="0" indent="0">
              <a:buNone/>
            </a:pPr>
            <a:r>
              <a:rPr lang="en-US" altLang="zh-CN" dirty="0"/>
              <a:t>&lt;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9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ModelAndView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(value="/</a:t>
            </a:r>
            <a:r>
              <a:rPr lang="en-US" altLang="zh-CN" dirty="0" err="1"/>
              <a:t>product_save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    public String </a:t>
            </a:r>
            <a:r>
              <a:rPr lang="en-US" altLang="zh-CN" dirty="0" err="1"/>
              <a:t>saveProduct</a:t>
            </a:r>
            <a:r>
              <a:rPr lang="en-US" altLang="zh-CN" dirty="0"/>
              <a:t>(</a:t>
            </a:r>
            <a:r>
              <a:rPr lang="en-US" altLang="zh-CN" dirty="0" err="1"/>
              <a:t>ProductForm</a:t>
            </a:r>
            <a:r>
              <a:rPr lang="en-US" altLang="zh-CN" dirty="0"/>
              <a:t> </a:t>
            </a:r>
            <a:r>
              <a:rPr lang="en-US" altLang="zh-CN" dirty="0" err="1" smtClean="0"/>
              <a:t>productForm</a:t>
            </a:r>
            <a:r>
              <a:rPr lang="en-US" altLang="zh-CN" dirty="0" smtClean="0"/>
              <a:t>)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   Product </a:t>
            </a:r>
            <a:r>
              <a:rPr lang="en-US" altLang="zh-CN" dirty="0" err="1"/>
              <a:t>product</a:t>
            </a:r>
            <a:r>
              <a:rPr lang="en-US" altLang="zh-CN" dirty="0"/>
              <a:t> = new Product();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product.setName</a:t>
            </a:r>
            <a:r>
              <a:rPr lang="en-US" altLang="zh-CN" dirty="0"/>
              <a:t>(</a:t>
            </a:r>
            <a:r>
              <a:rPr lang="en-US" altLang="zh-CN" dirty="0" err="1"/>
              <a:t>productForm.getName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product.setDescription</a:t>
            </a:r>
            <a:r>
              <a:rPr lang="en-US" altLang="zh-CN" dirty="0"/>
              <a:t>(</a:t>
            </a:r>
            <a:r>
              <a:rPr lang="en-US" altLang="zh-CN" dirty="0" err="1"/>
              <a:t>productForm.getDescription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/>
              <a:t>        try {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product.setPrice</a:t>
            </a:r>
            <a:r>
              <a:rPr lang="en-US" altLang="zh-CN" dirty="0"/>
              <a:t>(</a:t>
            </a:r>
            <a:r>
              <a:rPr lang="en-US" altLang="zh-CN" dirty="0" err="1"/>
              <a:t>Float.parseFloat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productForm.getPrice</a:t>
            </a:r>
            <a:r>
              <a:rPr lang="en-US" altLang="zh-CN" dirty="0"/>
              <a:t>()));</a:t>
            </a:r>
          </a:p>
          <a:p>
            <a:pPr marL="0" indent="0">
              <a:buNone/>
            </a:pPr>
            <a:r>
              <a:rPr lang="en-US" altLang="zh-CN" dirty="0"/>
              <a:t>        } catch (</a:t>
            </a:r>
            <a:r>
              <a:rPr lang="en-US" altLang="zh-CN" dirty="0" err="1"/>
              <a:t>NumberFormatException</a:t>
            </a:r>
            <a:r>
              <a:rPr lang="en-US" altLang="zh-CN" dirty="0"/>
              <a:t> e) {</a:t>
            </a:r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/>
              <a:t>ModelAndView</a:t>
            </a:r>
            <a:r>
              <a:rPr lang="en-US" altLang="zh-CN" dirty="0"/>
              <a:t> mv = new </a:t>
            </a:r>
            <a:r>
              <a:rPr lang="en-US" altLang="zh-CN" dirty="0" err="1"/>
              <a:t>ModelAndView</a:t>
            </a:r>
            <a:r>
              <a:rPr lang="en-US" altLang="zh-CN" dirty="0"/>
              <a:t>("</a:t>
            </a:r>
            <a:r>
              <a:rPr lang="en-US" altLang="zh-CN" dirty="0" err="1"/>
              <a:t>ProductDetails</a:t>
            </a:r>
            <a:r>
              <a:rPr lang="en-US" altLang="zh-CN" dirty="0" smtClean="0"/>
              <a:t>",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en-US" altLang="zh-CN" dirty="0"/>
              <a:t>"product", product);</a:t>
            </a:r>
          </a:p>
          <a:p>
            <a:pPr marL="0" indent="0">
              <a:buNone/>
            </a:pPr>
            <a:r>
              <a:rPr lang="en-US" altLang="zh-CN" dirty="0"/>
              <a:t>        return mv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47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ModelAttribute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25658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(value = </a:t>
            </a:r>
            <a:r>
              <a:rPr lang="en-US" altLang="zh-CN" dirty="0" smtClean="0"/>
              <a:t>"/</a:t>
            </a:r>
            <a:r>
              <a:rPr lang="en-US" altLang="zh-CN" dirty="0" err="1" smtClean="0"/>
              <a:t>product_save</a:t>
            </a:r>
            <a:r>
              <a:rPr lang="en-US" altLang="zh-CN" dirty="0" smtClean="0"/>
              <a:t>",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method </a:t>
            </a:r>
            <a:r>
              <a:rPr lang="en-US" altLang="zh-CN" dirty="0"/>
              <a:t>= </a:t>
            </a:r>
            <a:r>
              <a:rPr lang="en-US" altLang="zh-CN" dirty="0" err="1"/>
              <a:t>RequestMethod.POST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public String submit(</a:t>
            </a:r>
          </a:p>
          <a:p>
            <a:pPr marL="0" indent="0">
              <a:buNone/>
            </a:pPr>
            <a:r>
              <a:rPr lang="en-US" altLang="zh-CN" dirty="0"/>
              <a:t>      @</a:t>
            </a:r>
            <a:r>
              <a:rPr lang="en-US" altLang="zh-CN" dirty="0" err="1"/>
              <a:t>ModelAttribute</a:t>
            </a:r>
            <a:r>
              <a:rPr lang="en-US" altLang="zh-CN" dirty="0"/>
              <a:t>("product") Product </a:t>
            </a:r>
            <a:r>
              <a:rPr lang="en-US" altLang="zh-CN" dirty="0" err="1"/>
              <a:t>product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BindingResult</a:t>
            </a:r>
            <a:r>
              <a:rPr lang="en-US" altLang="zh-CN" dirty="0"/>
              <a:t> result, </a:t>
            </a:r>
            <a:r>
              <a:rPr lang="en-US" altLang="zh-CN" dirty="0" err="1"/>
              <a:t>ModelMap</a:t>
            </a:r>
            <a:r>
              <a:rPr lang="en-US" altLang="zh-CN" dirty="0"/>
              <a:t> model) {</a:t>
            </a:r>
          </a:p>
          <a:p>
            <a:pPr marL="0" indent="0"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result.hasErrors</a:t>
            </a:r>
            <a:r>
              <a:rPr lang="en-US" altLang="zh-CN" dirty="0"/>
              <a:t>()) {</a:t>
            </a:r>
          </a:p>
          <a:p>
            <a:pPr marL="0" indent="0">
              <a:buNone/>
            </a:pPr>
            <a:r>
              <a:rPr lang="en-US" altLang="zh-CN" dirty="0"/>
              <a:t>            return "error";</a:t>
            </a:r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</a:p>
          <a:p>
            <a:pPr marL="0" indent="0">
              <a:buNone/>
            </a:pPr>
            <a:r>
              <a:rPr lang="en-US" altLang="zh-CN" dirty="0"/>
              <a:t>        return 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ProductDetails</a:t>
            </a:r>
            <a:r>
              <a:rPr lang="en-US" altLang="zh-CN" dirty="0" smtClean="0"/>
              <a:t>";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14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561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Model-View-Control(MVC)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79954"/>
            <a:ext cx="73342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2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DispatchServlet</a:t>
            </a:r>
            <a:r>
              <a:rPr lang="en-US" altLang="zh-CN" dirty="0" smtClean="0"/>
              <a:t> &amp; MVC</a:t>
            </a:r>
            <a:endParaRPr lang="zh-CN" altLang="en-US" dirty="0"/>
          </a:p>
        </p:txBody>
      </p:sp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44391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2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Request</a:t>
            </a:r>
            <a:r>
              <a:rPr lang="zh-CN" altLang="en-US" sz="2400" smtClean="0"/>
              <a:t>到</a:t>
            </a:r>
            <a:r>
              <a:rPr lang="en-US" altLang="zh-CN" sz="2400" smtClean="0"/>
              <a:t>Controller</a:t>
            </a:r>
            <a:r>
              <a:rPr lang="zh-CN" altLang="en-US" sz="2400" smtClean="0"/>
              <a:t>的映射</a:t>
            </a:r>
            <a:r>
              <a:rPr lang="en-US" altLang="zh-CN" sz="2400" smtClean="0"/>
              <a:t>(RequestResolver)</a:t>
            </a:r>
          </a:p>
          <a:p>
            <a:pPr eaLnBrk="1" hangingPunct="1"/>
            <a:r>
              <a:rPr lang="zh-CN" altLang="en-US" sz="2400" smtClean="0"/>
              <a:t>处理结果到</a:t>
            </a:r>
            <a:r>
              <a:rPr lang="en-US" altLang="zh-CN" sz="2400" smtClean="0"/>
              <a:t>View</a:t>
            </a:r>
            <a:r>
              <a:rPr lang="zh-CN" altLang="en-US" sz="2400" smtClean="0"/>
              <a:t>的映射</a:t>
            </a:r>
            <a:r>
              <a:rPr lang="en-US" altLang="zh-CN" sz="2400" smtClean="0"/>
              <a:t>(ViewResolver)</a:t>
            </a:r>
            <a:endParaRPr lang="zh-CN" altLang="en-US" sz="2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Spring </a:t>
            </a:r>
            <a:r>
              <a:rPr lang="en-US" altLang="zh-CN" dirty="0" err="1" smtClean="0"/>
              <a:t>DispatchServlet</a:t>
            </a:r>
            <a:endParaRPr lang="zh-CN" altLang="en-US" dirty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6629400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6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容器</a:t>
            </a:r>
            <a:r>
              <a:rPr lang="zh-CN" altLang="en-US" dirty="0"/>
              <a:t>配置描述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/>
              <a:t>WEB-INF/</a:t>
            </a:r>
            <a:r>
              <a:rPr lang="en-US" altLang="zh-CN" dirty="0" err="1"/>
              <a:t>config</a:t>
            </a:r>
            <a:r>
              <a:rPr lang="en-US" altLang="zh-CN" dirty="0"/>
              <a:t>/springmvc-config.xml</a:t>
            </a:r>
          </a:p>
          <a:p>
            <a:r>
              <a:rPr lang="en-US" altLang="zh-CN" dirty="0" smtClean="0"/>
              <a:t>Web.xml</a:t>
            </a:r>
          </a:p>
          <a:p>
            <a:r>
              <a:rPr lang="en-US" altLang="zh-CN" dirty="0" smtClean="0"/>
              <a:t>JSP</a:t>
            </a:r>
            <a:r>
              <a:rPr lang="zh-CN" altLang="en-US" dirty="0" smtClean="0"/>
              <a:t>页面：</a:t>
            </a:r>
            <a:r>
              <a:rPr lang="en-US" altLang="zh-CN" dirty="0" smtClean="0"/>
              <a:t>WEB-INF/</a:t>
            </a:r>
            <a:r>
              <a:rPr lang="en-US" altLang="zh-CN" dirty="0" err="1" smtClean="0"/>
              <a:t>jsp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0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容器的启动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&lt;servlet&gt;</a:t>
            </a:r>
          </a:p>
          <a:p>
            <a:pPr marL="0" indent="0">
              <a:buNone/>
            </a:pPr>
            <a:r>
              <a:rPr lang="en-US" altLang="zh-CN" dirty="0"/>
              <a:t>   &lt;servlet-name&gt;</a:t>
            </a:r>
            <a:r>
              <a:rPr lang="en-US" altLang="zh-CN" dirty="0" err="1"/>
              <a:t>springmvc</a:t>
            </a:r>
            <a:r>
              <a:rPr lang="en-US" altLang="zh-CN" dirty="0"/>
              <a:t>&lt;/servlet-name&gt;</a:t>
            </a:r>
          </a:p>
          <a:p>
            <a:pPr marL="0" indent="0">
              <a:buNone/>
            </a:pPr>
            <a:r>
              <a:rPr lang="en-US" altLang="zh-CN" dirty="0"/>
              <a:t>   &lt;servlet-class&gt;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org.springframework.web.servlet.</a:t>
            </a:r>
            <a:r>
              <a:rPr lang="en-US" altLang="zh-CN" dirty="0" err="1">
                <a:solidFill>
                  <a:srgbClr val="FF0000"/>
                </a:solidFill>
              </a:rPr>
              <a:t>DispatcherServlet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&lt;/servlet-class&gt;</a:t>
            </a:r>
          </a:p>
          <a:p>
            <a:pPr marL="0" indent="0">
              <a:buNone/>
            </a:pPr>
            <a:r>
              <a:rPr lang="en-US" altLang="zh-CN" dirty="0"/>
              <a:t>   &lt;</a:t>
            </a:r>
            <a:r>
              <a:rPr lang="en-US" altLang="zh-CN" dirty="0" err="1"/>
              <a:t>init-param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    &lt;</a:t>
            </a:r>
            <a:r>
              <a:rPr lang="en-US" altLang="zh-CN" dirty="0" err="1"/>
              <a:t>param</a:t>
            </a:r>
            <a:r>
              <a:rPr lang="en-US" altLang="zh-CN" dirty="0"/>
              <a:t>-name&gt;</a:t>
            </a:r>
            <a:r>
              <a:rPr lang="en-US" altLang="zh-CN" dirty="0" err="1"/>
              <a:t>contextConfigLocation</a:t>
            </a:r>
            <a:r>
              <a:rPr lang="en-US" altLang="zh-CN" dirty="0"/>
              <a:t>&lt;/</a:t>
            </a:r>
            <a:r>
              <a:rPr lang="en-US" altLang="zh-CN" dirty="0" err="1"/>
              <a:t>param</a:t>
            </a:r>
            <a:r>
              <a:rPr lang="en-US" altLang="zh-CN" dirty="0"/>
              <a:t>-name&gt;</a:t>
            </a:r>
          </a:p>
          <a:p>
            <a:pPr marL="0" indent="0">
              <a:buNone/>
            </a:pPr>
            <a:r>
              <a:rPr lang="en-US" altLang="zh-CN" dirty="0"/>
              <a:t>     &lt;</a:t>
            </a:r>
            <a:r>
              <a:rPr lang="en-US" altLang="zh-CN" dirty="0" err="1"/>
              <a:t>param</a:t>
            </a:r>
            <a:r>
              <a:rPr lang="en-US" altLang="zh-CN" dirty="0"/>
              <a:t>-value&gt;/WEB-INF/</a:t>
            </a:r>
            <a:r>
              <a:rPr lang="en-US" altLang="zh-CN" dirty="0" err="1"/>
              <a:t>config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FF0000"/>
                </a:solidFill>
              </a:rPr>
              <a:t>springmvc-config.xml</a:t>
            </a:r>
            <a:r>
              <a:rPr lang="en-US" altLang="zh-CN" dirty="0"/>
              <a:t>&lt;/</a:t>
            </a:r>
            <a:r>
              <a:rPr lang="en-US" altLang="zh-CN" dirty="0" err="1"/>
              <a:t>param</a:t>
            </a:r>
            <a:r>
              <a:rPr lang="en-US" altLang="zh-CN" dirty="0"/>
              <a:t>-value&gt;</a:t>
            </a:r>
          </a:p>
          <a:p>
            <a:pPr marL="0" indent="0">
              <a:buNone/>
            </a:pPr>
            <a:r>
              <a:rPr lang="en-US" altLang="zh-CN" dirty="0"/>
              <a:t>   &lt;/</a:t>
            </a:r>
            <a:r>
              <a:rPr lang="en-US" altLang="zh-CN" dirty="0" err="1"/>
              <a:t>init-param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  &lt;load-on-startup&gt;1&lt;/load-on-startup&gt;    </a:t>
            </a:r>
          </a:p>
          <a:p>
            <a:pPr marL="0" indent="0">
              <a:buNone/>
            </a:pPr>
            <a:r>
              <a:rPr lang="en-US" altLang="zh-CN" dirty="0"/>
              <a:t>&lt;/servlet&gt;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&lt;servlet-mapping&gt;</a:t>
            </a:r>
          </a:p>
          <a:p>
            <a:pPr marL="0" indent="0">
              <a:buNone/>
            </a:pPr>
            <a:r>
              <a:rPr lang="en-US" altLang="zh-CN" dirty="0"/>
              <a:t>    &lt;servlet-name&gt;</a:t>
            </a:r>
            <a:r>
              <a:rPr lang="en-US" altLang="zh-CN" dirty="0" err="1"/>
              <a:t>springmvc</a:t>
            </a:r>
            <a:r>
              <a:rPr lang="en-US" altLang="zh-CN" dirty="0"/>
              <a:t>&lt;/servlet-name&gt;</a:t>
            </a:r>
          </a:p>
          <a:p>
            <a:pPr marL="0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url</a:t>
            </a:r>
            <a:r>
              <a:rPr lang="en-US" altLang="zh-CN" dirty="0"/>
              <a:t>-pattern&gt;/&lt;/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marL="0" indent="0">
              <a:buNone/>
            </a:pPr>
            <a:r>
              <a:rPr lang="en-US" altLang="zh-CN" dirty="0"/>
              <a:t>&lt;/servlet-mapping&gt;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59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springmvc-config.xml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context:</a:t>
            </a:r>
            <a:r>
              <a:rPr lang="en-US" altLang="zh-CN" dirty="0" err="1">
                <a:solidFill>
                  <a:srgbClr val="FF0000"/>
                </a:solidFill>
              </a:rPr>
              <a:t>component-scan</a:t>
            </a:r>
            <a:r>
              <a:rPr lang="en-US" altLang="zh-CN" dirty="0"/>
              <a:t> base-package="controller"/&gt;</a:t>
            </a:r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context:component-scan</a:t>
            </a:r>
            <a:r>
              <a:rPr lang="en-US" altLang="zh-CN" dirty="0"/>
              <a:t> base-package="service"/&gt;    </a:t>
            </a:r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mvc</a:t>
            </a:r>
            <a:r>
              <a:rPr lang="en-US" altLang="zh-CN" dirty="0" err="1">
                <a:solidFill>
                  <a:srgbClr val="FF0000"/>
                </a:solidFill>
              </a:rPr>
              <a:t>:annotation-driven</a:t>
            </a:r>
            <a:r>
              <a:rPr lang="en-US" altLang="zh-CN" dirty="0"/>
              <a:t>/&gt;</a:t>
            </a:r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mvc:resources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mapping</a:t>
            </a:r>
            <a:r>
              <a:rPr lang="en-US" altLang="zh-CN" dirty="0"/>
              <a:t>="/</a:t>
            </a:r>
            <a:r>
              <a:rPr lang="en-US" altLang="zh-CN" dirty="0" err="1"/>
              <a:t>css</a:t>
            </a:r>
            <a:r>
              <a:rPr lang="en-US" altLang="zh-CN" dirty="0"/>
              <a:t>/**" location="/</a:t>
            </a:r>
            <a:r>
              <a:rPr lang="en-US" altLang="zh-CN" dirty="0" err="1"/>
              <a:t>css</a:t>
            </a:r>
            <a:r>
              <a:rPr lang="en-US" altLang="zh-CN" dirty="0"/>
              <a:t>/"/&gt;</a:t>
            </a:r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mvc:resources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mapping</a:t>
            </a:r>
            <a:r>
              <a:rPr lang="en-US" altLang="zh-CN" dirty="0"/>
              <a:t>="/*.html" location="/"/&gt;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&lt;bean id="</a:t>
            </a:r>
            <a:r>
              <a:rPr lang="en-US" altLang="zh-CN" dirty="0" err="1">
                <a:solidFill>
                  <a:srgbClr val="FF0000"/>
                </a:solidFill>
              </a:rPr>
              <a:t>viewResolver</a:t>
            </a:r>
            <a:r>
              <a:rPr lang="en-US" altLang="zh-CN" dirty="0"/>
              <a:t>" class="org.springframework.web.servlet.view.InternalResourceViewResolver"&gt;</a:t>
            </a:r>
          </a:p>
          <a:p>
            <a:pPr marL="0" indent="0">
              <a:buNone/>
            </a:pPr>
            <a:r>
              <a:rPr lang="en-US" altLang="zh-CN" dirty="0"/>
              <a:t>    &lt;property name="prefix" value="/WEB-INF/</a:t>
            </a:r>
            <a:r>
              <a:rPr lang="en-US" altLang="zh-CN" dirty="0" err="1"/>
              <a:t>jsp</a:t>
            </a:r>
            <a:r>
              <a:rPr lang="en-US" altLang="zh-CN" dirty="0"/>
              <a:t>/"/&gt;</a:t>
            </a:r>
          </a:p>
          <a:p>
            <a:pPr marL="0" indent="0">
              <a:buNone/>
            </a:pPr>
            <a:r>
              <a:rPr lang="en-US" altLang="zh-CN" dirty="0"/>
              <a:t>    &lt;property name="suffix" value=".</a:t>
            </a:r>
            <a:r>
              <a:rPr lang="en-US" altLang="zh-CN" dirty="0" err="1"/>
              <a:t>jsp</a:t>
            </a:r>
            <a:r>
              <a:rPr lang="en-US" altLang="zh-CN" dirty="0"/>
              <a:t>"/&gt;</a:t>
            </a:r>
          </a:p>
          <a:p>
            <a:pPr marL="0" indent="0">
              <a:buNone/>
            </a:pPr>
            <a:r>
              <a:rPr lang="en-US" altLang="zh-CN" dirty="0"/>
              <a:t>&lt;/bean&gt;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76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所有被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IoC</a:t>
            </a:r>
            <a:r>
              <a:rPr lang="en-US" altLang="zh-CN" dirty="0" smtClean="0"/>
              <a:t> Container</a:t>
            </a:r>
            <a:r>
              <a:rPr lang="zh-CN" altLang="en-US" dirty="0" smtClean="0"/>
              <a:t>管理的对象被称为组件</a:t>
            </a:r>
            <a:endParaRPr lang="en-US" altLang="zh-CN" dirty="0" smtClean="0"/>
          </a:p>
          <a:p>
            <a:pPr eaLnBrk="1" hangingPunct="1"/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Compoent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000" dirty="0" smtClean="0"/>
              <a:t>@Controller</a:t>
            </a:r>
          </a:p>
          <a:p>
            <a:pPr lvl="1" eaLnBrk="1" hangingPunct="1"/>
            <a:r>
              <a:rPr lang="en-US" altLang="zh-CN" sz="2000" dirty="0" smtClean="0"/>
              <a:t>@Service</a:t>
            </a:r>
          </a:p>
          <a:p>
            <a:pPr lvl="1" eaLnBrk="1" hangingPunct="1"/>
            <a:r>
              <a:rPr lang="en-US" altLang="zh-CN" sz="2000" dirty="0" smtClean="0"/>
              <a:t>@Repository</a:t>
            </a:r>
          </a:p>
          <a:p>
            <a:pPr marL="400050"/>
            <a:endParaRPr lang="en-US" altLang="zh-CN" sz="2400" dirty="0" smtClean="0"/>
          </a:p>
          <a:p>
            <a:pPr marL="400050"/>
            <a:r>
              <a:rPr lang="zh-CN" altLang="en-US" sz="2400" dirty="0" smtClean="0"/>
              <a:t>依赖注入</a:t>
            </a:r>
            <a:endParaRPr lang="en-US" altLang="zh-CN" sz="2400" dirty="0" smtClean="0"/>
          </a:p>
          <a:p>
            <a:pPr marL="800100" lvl="1"/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AutoWired</a:t>
            </a:r>
            <a:endParaRPr lang="en-US" altLang="zh-CN" sz="2000" dirty="0" smtClean="0"/>
          </a:p>
          <a:p>
            <a:pPr eaLnBrk="1" hangingPunct="1"/>
            <a:endParaRPr lang="zh-CN" altLang="en-US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err="1"/>
              <a:t>mvc:annotation-driven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56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请求处理方法的参数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 err="1" smtClean="0"/>
              <a:t>HttpServletRequest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HttpServletResponse</a:t>
            </a:r>
            <a:endParaRPr lang="en-US" altLang="zh-CN" dirty="0" smtClean="0"/>
          </a:p>
          <a:p>
            <a:r>
              <a:rPr lang="en-US" altLang="zh-CN" dirty="0" err="1" smtClean="0"/>
              <a:t>HttpSession</a:t>
            </a:r>
            <a:endParaRPr lang="en-US" altLang="zh-CN" dirty="0" smtClean="0"/>
          </a:p>
          <a:p>
            <a:r>
              <a:rPr lang="en-US" altLang="zh-CN" dirty="0" err="1" smtClean="0"/>
              <a:t>InputStream</a:t>
            </a:r>
            <a:r>
              <a:rPr lang="en-US" altLang="zh-CN" dirty="0" smtClean="0"/>
              <a:t>, Reader</a:t>
            </a:r>
          </a:p>
          <a:p>
            <a:r>
              <a:rPr lang="en-US" altLang="zh-CN" dirty="0" err="1" smtClean="0"/>
              <a:t>OutputStream</a:t>
            </a:r>
            <a:r>
              <a:rPr lang="en-US" altLang="zh-CN" dirty="0" smtClean="0"/>
              <a:t>, Writer</a:t>
            </a:r>
          </a:p>
          <a:p>
            <a:r>
              <a:rPr lang="en-US" altLang="zh-CN" dirty="0" smtClean="0"/>
              <a:t>Model(Spring)</a:t>
            </a:r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PathVariable</a:t>
            </a:r>
            <a:r>
              <a:rPr lang="en-US" altLang="zh-CN" dirty="0" smtClean="0"/>
              <a:t>, </a:t>
            </a:r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RequestParam</a:t>
            </a:r>
            <a:r>
              <a:rPr lang="en-US" altLang="zh-CN" dirty="0" smtClean="0"/>
              <a:t>, @</a:t>
            </a:r>
            <a:r>
              <a:rPr lang="en-US" altLang="zh-CN" dirty="0" err="1" smtClean="0"/>
              <a:t>RequestHeader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RequestBody</a:t>
            </a:r>
            <a:r>
              <a:rPr lang="en-US" altLang="zh-CN" dirty="0" smtClean="0"/>
              <a:t>, @</a:t>
            </a:r>
            <a:r>
              <a:rPr lang="en-US" altLang="zh-CN" dirty="0" err="1" smtClean="0"/>
              <a:t>RequestParty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80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500</Words>
  <Application>Microsoft Office PowerPoint</Application>
  <PresentationFormat>全屏显示(4:3)</PresentationFormat>
  <Paragraphs>120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主题​​</vt:lpstr>
      <vt:lpstr>1_Office 主题​​</vt:lpstr>
      <vt:lpstr>Spring MVC</vt:lpstr>
      <vt:lpstr>Model-View-Control(MVC)</vt:lpstr>
      <vt:lpstr>DispatchServlet &amp; MVC</vt:lpstr>
      <vt:lpstr>Spring DispatchServlet</vt:lpstr>
      <vt:lpstr>Spring容器配置描述</vt:lpstr>
      <vt:lpstr>容器的启动</vt:lpstr>
      <vt:lpstr>springmvc-config.xml</vt:lpstr>
      <vt:lpstr>mvc:annotation-driven</vt:lpstr>
      <vt:lpstr>请求处理方法的参数</vt:lpstr>
      <vt:lpstr>@RequestBody</vt:lpstr>
      <vt:lpstr>Model参数</vt:lpstr>
      <vt:lpstr>Model参数</vt:lpstr>
      <vt:lpstr>ModelAndView</vt:lpstr>
      <vt:lpstr>@ModelAttribute</vt:lpstr>
      <vt:lpstr>示例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53</cp:revision>
  <dcterms:created xsi:type="dcterms:W3CDTF">2014-12-19T01:13:30Z</dcterms:created>
  <dcterms:modified xsi:type="dcterms:W3CDTF">2017-12-25T15:37:18Z</dcterms:modified>
</cp:coreProperties>
</file>