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REST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REST</a:t>
            </a:r>
            <a:r>
              <a:rPr lang="zh-CN" altLang="en-US" sz="2800" smtClean="0"/>
              <a:t>是</a:t>
            </a:r>
            <a:r>
              <a:rPr lang="en-US" altLang="zh-CN" sz="2800" smtClean="0"/>
              <a:t>REpresentation State Transfer</a:t>
            </a:r>
            <a:r>
              <a:rPr lang="zh-CN" altLang="en-US" sz="2800" smtClean="0"/>
              <a:t>的缩写，译作</a:t>
            </a:r>
            <a:r>
              <a:rPr lang="en-US" altLang="zh-CN" sz="2800" smtClean="0"/>
              <a:t>:</a:t>
            </a:r>
            <a:r>
              <a:rPr lang="zh-CN" altLang="en-US" sz="2800" smtClean="0"/>
              <a:t>表述性状态转移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/>
              <a:t>资源（</a:t>
            </a:r>
            <a:r>
              <a:rPr lang="en-US" altLang="zh-CN" sz="2400" smtClean="0"/>
              <a:t>Resource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资源的表述（</a:t>
            </a:r>
            <a:r>
              <a:rPr lang="en-US" altLang="zh-CN" sz="2400" smtClean="0"/>
              <a:t>Representation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状态转移（</a:t>
            </a:r>
            <a:r>
              <a:rPr lang="en-US" altLang="zh-CN" sz="2400" smtClean="0"/>
              <a:t>State Transfer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统一接口（</a:t>
            </a:r>
            <a:r>
              <a:rPr lang="en-US" altLang="zh-CN" sz="2400" smtClean="0"/>
              <a:t>Uniform Interface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超文本驱动（</a:t>
            </a:r>
            <a:r>
              <a:rPr lang="en-US" altLang="zh-CN" sz="2400" smtClean="0"/>
              <a:t>Hypertext Driven</a:t>
            </a:r>
            <a:r>
              <a:rPr lang="zh-CN" altLang="en-US" sz="2400" smtClean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资源是一种看待服务器的方式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将服务器看作是由很多离散的资源组成。</a:t>
            </a:r>
          </a:p>
          <a:p>
            <a:r>
              <a:rPr lang="zh-CN" altLang="en-US" sz="2800" smtClean="0"/>
              <a:t>每个资源是服务器上一个可命名的抽象概念。</a:t>
            </a:r>
          </a:p>
          <a:p>
            <a:r>
              <a:rPr lang="zh-CN" altLang="en-US" sz="2800" smtClean="0"/>
              <a:t>资源是以名词为核心来组织的。</a:t>
            </a:r>
          </a:p>
          <a:p>
            <a:r>
              <a:rPr lang="zh-CN" altLang="en-US" sz="2800" smtClean="0"/>
              <a:t>一个资源可以由一个或多个</a:t>
            </a:r>
            <a:r>
              <a:rPr lang="en-US" altLang="zh-CN" sz="2800" smtClean="0"/>
              <a:t>URI</a:t>
            </a:r>
            <a:r>
              <a:rPr lang="zh-CN" altLang="en-US" sz="2800" smtClean="0"/>
              <a:t>来标识。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marketing/users</a:t>
            </a:r>
          </a:p>
          <a:p>
            <a:pPr lvl="1"/>
            <a:r>
              <a:rPr lang="en-US" altLang="zh-CN" sz="2400" smtClean="0"/>
              <a:t>marketing/users/1111</a:t>
            </a:r>
          </a:p>
          <a:p>
            <a:r>
              <a:rPr lang="zh-CN" altLang="en-US" sz="2800" smtClean="0"/>
              <a:t>对某个资源感兴趣的客户端应用，可以通过资源的</a:t>
            </a:r>
            <a:r>
              <a:rPr lang="en-US" altLang="zh-CN" sz="2800" smtClean="0"/>
              <a:t>URI</a:t>
            </a:r>
            <a:r>
              <a:rPr lang="zh-CN" altLang="en-US" sz="2800" smtClean="0"/>
              <a:t>与其进行交互。</a:t>
            </a:r>
          </a:p>
          <a:p>
            <a:endParaRPr lang="zh-CN" altLang="en-US" sz="2800" smtClean="0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 bwMode="auto">
          <a:xfrm>
            <a:off x="34925" y="188913"/>
            <a:ext cx="8229600" cy="5715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/>
            <a:r>
              <a:rPr lang="zh-CN" altLang="en-US" smtClean="0">
                <a:effectLst/>
              </a:rPr>
              <a:t>资源（</a:t>
            </a:r>
            <a:r>
              <a:rPr lang="en-US" altLang="zh-CN" smtClean="0">
                <a:effectLst/>
              </a:rPr>
              <a:t>Resource</a:t>
            </a:r>
            <a:r>
              <a:rPr lang="zh-CN" altLang="en-US" smtClean="0">
                <a:effectLst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00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是一段对于资源在某个特定时刻的状态的描述。</a:t>
            </a:r>
          </a:p>
          <a:p>
            <a:pPr lvl="1"/>
            <a:r>
              <a:rPr lang="en-US" altLang="zh-CN" sz="2400" smtClean="0"/>
              <a:t>HTML</a:t>
            </a:r>
          </a:p>
          <a:p>
            <a:pPr lvl="1"/>
            <a:r>
              <a:rPr lang="en-US" altLang="zh-CN" sz="2400" smtClean="0"/>
              <a:t>XML</a:t>
            </a:r>
          </a:p>
          <a:p>
            <a:pPr lvl="1"/>
            <a:r>
              <a:rPr lang="en-US" altLang="zh-CN" sz="2400" smtClean="0"/>
              <a:t>JSON</a:t>
            </a:r>
          </a:p>
          <a:p>
            <a:pPr lvl="1"/>
            <a:r>
              <a:rPr lang="zh-CN" altLang="en-US" sz="2400" smtClean="0"/>
              <a:t>图片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视频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音频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etc.</a:t>
            </a:r>
            <a:endParaRPr lang="zh-CN" altLang="en-US" sz="2400" smtClean="0"/>
          </a:p>
          <a:p>
            <a:r>
              <a:rPr lang="zh-CN" altLang="en-US" sz="2800" smtClean="0"/>
              <a:t>可以在客户端</a:t>
            </a:r>
            <a:r>
              <a:rPr lang="en-US" altLang="zh-CN" sz="2800" smtClean="0"/>
              <a:t>-</a:t>
            </a:r>
            <a:r>
              <a:rPr lang="zh-CN" altLang="en-US" sz="2800" smtClean="0"/>
              <a:t>服务器端之间转移（交换）</a:t>
            </a:r>
          </a:p>
          <a:p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资源的表述（</a:t>
            </a:r>
            <a:r>
              <a:rPr lang="en-US" altLang="zh-CN" dirty="0" smtClean="0"/>
              <a:t>Representation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在客户端和服务器端之间转移（</a:t>
            </a:r>
            <a:r>
              <a:rPr lang="en-US" altLang="zh-CN" smtClean="0"/>
              <a:t>transfer</a:t>
            </a:r>
            <a:r>
              <a:rPr lang="zh-CN" altLang="en-US" smtClean="0"/>
              <a:t>）代表资源状态的表述。</a:t>
            </a:r>
          </a:p>
          <a:p>
            <a:r>
              <a:rPr lang="zh-CN" altLang="en-US" smtClean="0"/>
              <a:t>通过转移和操作资源的表述，来间接实现操作资源的目的。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状态转移（</a:t>
            </a:r>
            <a:r>
              <a:rPr lang="en-US" altLang="zh-CN" dirty="0" smtClean="0"/>
              <a:t>State Transfer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smtClean="0"/>
              <a:t>通过统一的接口来对资源执行各种操作。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GET</a:t>
            </a:r>
          </a:p>
          <a:p>
            <a:pPr lvl="2"/>
            <a:r>
              <a:rPr lang="zh-CN" altLang="zh-CN" sz="2000" smtClean="0"/>
              <a:t>获取资源，不改变服务器的状态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POST</a:t>
            </a:r>
          </a:p>
          <a:p>
            <a:pPr lvl="2"/>
            <a:r>
              <a:rPr lang="zh-CN" altLang="zh-CN" sz="2000" smtClean="0"/>
              <a:t>建立新的资源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PUT</a:t>
            </a:r>
          </a:p>
          <a:p>
            <a:pPr lvl="2"/>
            <a:r>
              <a:rPr lang="zh-CN" altLang="zh-CN" sz="2000" smtClean="0"/>
              <a:t>于更新资源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DELETE</a:t>
            </a:r>
          </a:p>
          <a:p>
            <a:pPr lvl="2"/>
            <a:r>
              <a:rPr lang="zh-CN" altLang="zh-CN" sz="2000" smtClean="0"/>
              <a:t>删除资源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PATCH</a:t>
            </a:r>
          </a:p>
          <a:p>
            <a:pPr lvl="2"/>
            <a:r>
              <a:rPr lang="zh-CN" altLang="zh-CN" sz="2000" smtClean="0"/>
              <a:t>使用部分数据更新资源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统一接口（</a:t>
            </a:r>
            <a:r>
              <a:rPr lang="en-US" altLang="zh-CN" dirty="0" smtClean="0"/>
              <a:t>Uniform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面向资源（</a:t>
            </a:r>
            <a:r>
              <a:rPr lang="en-US" altLang="zh-CN" smtClean="0"/>
              <a:t>Resource Oriented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可寻址（</a:t>
            </a:r>
            <a:r>
              <a:rPr lang="en-US" altLang="zh-CN" smtClean="0"/>
              <a:t>Addressability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连通性（</a:t>
            </a:r>
            <a:r>
              <a:rPr lang="en-US" altLang="zh-CN" smtClean="0"/>
              <a:t>Connectedness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无状态（</a:t>
            </a:r>
            <a:r>
              <a:rPr lang="en-US" altLang="zh-CN" smtClean="0"/>
              <a:t>Statelessness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统一接口（</a:t>
            </a:r>
            <a:r>
              <a:rPr lang="en-US" altLang="zh-CN" smtClean="0"/>
              <a:t>Uniform Interface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超文本驱动（</a:t>
            </a:r>
            <a:r>
              <a:rPr lang="en-US" altLang="zh-CN" smtClean="0"/>
              <a:t>Hypertext Driven</a:t>
            </a:r>
            <a:r>
              <a:rPr lang="zh-CN" altLang="en-US" smtClean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REST</a:t>
            </a:r>
            <a:r>
              <a:rPr lang="zh-CN" altLang="en-US" dirty="0" smtClean="0"/>
              <a:t>风格的架构的主要特征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 MVC &amp;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293</Words>
  <Application>Microsoft Office PowerPoint</Application>
  <PresentationFormat>全屏显示(4:3)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1_Office 主题​​</vt:lpstr>
      <vt:lpstr>Spring REST</vt:lpstr>
      <vt:lpstr>什么是REST服务</vt:lpstr>
      <vt:lpstr>资源（Resource）</vt:lpstr>
      <vt:lpstr>资源的表述（Representation）</vt:lpstr>
      <vt:lpstr>状态转移（State Transfer）</vt:lpstr>
      <vt:lpstr>统一接口（Uniform Interface）</vt:lpstr>
      <vt:lpstr>REST风格的架构的主要特征</vt:lpstr>
      <vt:lpstr>Spring MVC &amp; REST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45</cp:revision>
  <dcterms:created xsi:type="dcterms:W3CDTF">2014-12-19T01:13:30Z</dcterms:created>
  <dcterms:modified xsi:type="dcterms:W3CDTF">2017-12-25T15:38:21Z</dcterms:modified>
</cp:coreProperties>
</file>