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2" r:id="rId4"/>
    <p:sldId id="263" r:id="rId5"/>
    <p:sldId id="264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1" autoAdjust="0"/>
  </p:normalViewPr>
  <p:slideViewPr>
    <p:cSldViewPr>
      <p:cViewPr>
        <p:scale>
          <a:sx n="60" d="100"/>
          <a:sy n="60" d="100"/>
        </p:scale>
        <p:origin x="-165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4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</a:t>
            </a:r>
          </a:p>
          <a:p>
            <a:r>
              <a:rPr lang="en-US" altLang="zh-CN" dirty="0" smtClean="0"/>
              <a:t>SET book-name "Mastering C++ in 21 days"</a:t>
            </a:r>
          </a:p>
          <a:p>
            <a:r>
              <a:rPr lang="en-US" altLang="zh-CN" dirty="0" smtClean="0"/>
              <a:t>GET book-name</a:t>
            </a:r>
          </a:p>
          <a:p>
            <a:r>
              <a:rPr lang="en-US" altLang="zh-CN" dirty="0" smtClean="0"/>
              <a:t>SADD tag "C++" "Programming" "Mastering Series"</a:t>
            </a:r>
          </a:p>
          <a:p>
            <a:r>
              <a:rPr lang="en-US" altLang="zh-CN" dirty="0" smtClean="0"/>
              <a:t>SMEMBERS tag</a:t>
            </a:r>
          </a:p>
          <a:p>
            <a:r>
              <a:rPr lang="en-US" altLang="zh-CN" dirty="0" smtClean="0"/>
              <a:t>EXEC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zset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有序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不同的是每个元素都会关联一个</a:t>
            </a:r>
            <a:r>
              <a:rPr lang="en-US" altLang="zh-CN" dirty="0"/>
              <a:t>double</a:t>
            </a:r>
            <a:r>
              <a:rPr lang="zh-CN" altLang="en-US" dirty="0"/>
              <a:t>类型的分数。</a:t>
            </a:r>
            <a:r>
              <a:rPr lang="en-US" altLang="zh-CN" dirty="0" err="1"/>
              <a:t>redis</a:t>
            </a:r>
            <a:r>
              <a:rPr lang="zh-CN" altLang="en-US" dirty="0"/>
              <a:t>正是通过分数来为集合中的成员进行从小到大的排序。</a:t>
            </a:r>
          </a:p>
          <a:p>
            <a:r>
              <a:rPr lang="en-US" altLang="zh-CN" dirty="0" err="1"/>
              <a:t>zset</a:t>
            </a:r>
            <a:r>
              <a:rPr lang="zh-CN" altLang="en-US" dirty="0"/>
              <a:t>的成员是唯一的</a:t>
            </a:r>
            <a:r>
              <a:rPr lang="en-US" altLang="zh-CN" dirty="0"/>
              <a:t>,</a:t>
            </a:r>
            <a:r>
              <a:rPr lang="zh-CN" altLang="en-US" dirty="0"/>
              <a:t>但分数</a:t>
            </a:r>
            <a:r>
              <a:rPr lang="en-US" altLang="zh-CN" dirty="0"/>
              <a:t>(score)</a:t>
            </a:r>
            <a:r>
              <a:rPr lang="zh-CN" altLang="en-US" dirty="0"/>
              <a:t>却可以重复。</a:t>
            </a:r>
          </a:p>
        </p:txBody>
      </p:sp>
    </p:spTree>
    <p:extLst>
      <p:ext uri="{BB962C8B-B14F-4D97-AF65-F5344CB8AC3E}">
        <p14:creationId xmlns:p14="http://schemas.microsoft.com/office/powerpoint/2010/main" val="246131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zset</a:t>
            </a:r>
            <a:r>
              <a:rPr lang="en-US" altLang="zh-CN" dirty="0"/>
              <a:t>(</a:t>
            </a:r>
            <a:r>
              <a:rPr lang="zh-CN" altLang="en-US" dirty="0"/>
              <a:t>有序集合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加入成员以及对应的分值到</a:t>
            </a:r>
            <a:r>
              <a:rPr lang="en-US" altLang="zh-CN" dirty="0"/>
              <a:t>ZSET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zadd</a:t>
            </a:r>
            <a:r>
              <a:rPr lang="en-US" altLang="zh-CN" dirty="0" smtClean="0"/>
              <a:t> </a:t>
            </a:r>
            <a:r>
              <a:rPr lang="en-US" altLang="zh-CN" dirty="0"/>
              <a:t>key score item </a:t>
            </a:r>
          </a:p>
          <a:p>
            <a:r>
              <a:rPr lang="zh-CN" altLang="en-US" dirty="0"/>
              <a:t>以顺序次序从给定位置范围获取</a:t>
            </a:r>
            <a:r>
              <a:rPr lang="en-US" altLang="zh-CN" dirty="0"/>
              <a:t>ZSET</a:t>
            </a:r>
            <a:r>
              <a:rPr lang="zh-CN" altLang="en-US" dirty="0"/>
              <a:t>的项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zrange</a:t>
            </a:r>
            <a:r>
              <a:rPr lang="en-US" altLang="zh-CN" dirty="0" smtClean="0"/>
              <a:t> </a:t>
            </a:r>
            <a:r>
              <a:rPr lang="en-US" altLang="zh-CN" dirty="0"/>
              <a:t>key start end</a:t>
            </a:r>
          </a:p>
          <a:p>
            <a:r>
              <a:rPr lang="zh-CN" altLang="en-US" dirty="0"/>
              <a:t>基于分值范围获取</a:t>
            </a:r>
            <a:r>
              <a:rPr lang="en-US" altLang="zh-CN" dirty="0"/>
              <a:t>ZSET</a:t>
            </a:r>
            <a:r>
              <a:rPr lang="zh-CN" altLang="en-US" dirty="0"/>
              <a:t>中的项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zrange</a:t>
            </a:r>
            <a:r>
              <a:rPr lang="en-US" altLang="zh-CN" dirty="0" smtClean="0"/>
              <a:t> </a:t>
            </a:r>
            <a:r>
              <a:rPr lang="en-US" altLang="zh-CN" dirty="0"/>
              <a:t>key </a:t>
            </a:r>
            <a:r>
              <a:rPr lang="en-US" altLang="zh-CN" dirty="0" err="1"/>
              <a:t>scoreStart</a:t>
            </a:r>
            <a:r>
              <a:rPr lang="en-US" altLang="zh-CN" dirty="0"/>
              <a:t> </a:t>
            </a:r>
            <a:r>
              <a:rPr lang="en-US" altLang="zh-CN" dirty="0" err="1"/>
              <a:t>scoreEnd</a:t>
            </a:r>
            <a:endParaRPr lang="en-US" altLang="zh-CN" dirty="0"/>
          </a:p>
          <a:p>
            <a:r>
              <a:rPr lang="zh-CN" altLang="en-US" dirty="0"/>
              <a:t>删除</a:t>
            </a:r>
            <a:r>
              <a:rPr lang="en-US" altLang="zh-CN" dirty="0"/>
              <a:t>ZSET</a:t>
            </a:r>
            <a:r>
              <a:rPr lang="zh-CN" altLang="en-US" dirty="0"/>
              <a:t>中的项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zrem</a:t>
            </a:r>
            <a:r>
              <a:rPr lang="en-US" altLang="zh-CN" dirty="0" smtClean="0"/>
              <a:t> </a:t>
            </a:r>
            <a:r>
              <a:rPr lang="en-US" altLang="zh-CN" dirty="0"/>
              <a:t>key item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0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事务可以一次执行多个命令， 并且带有以下两个重要的保证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事务是一个单独的隔离操作：事务中的所有命令都会序列化、按顺序地执行。事务在执行的过程中，不会被其他客户端发送来的命令请求所打断。</a:t>
            </a:r>
          </a:p>
          <a:p>
            <a:r>
              <a:rPr lang="zh-CN" altLang="en-US" dirty="0"/>
              <a:t>事务是一个原子操作：事务中的命令要么全部被执行，要么全部都不执行。</a:t>
            </a:r>
          </a:p>
          <a:p>
            <a:r>
              <a:rPr lang="zh-CN" altLang="en-US" dirty="0"/>
              <a:t>一个事务从开始到执行会经历以下三个阶段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开始事务。</a:t>
            </a:r>
          </a:p>
          <a:p>
            <a:pPr lvl="1"/>
            <a:r>
              <a:rPr lang="zh-CN" altLang="en-US" dirty="0"/>
              <a:t>命令入队。</a:t>
            </a:r>
          </a:p>
          <a:p>
            <a:pPr lvl="1"/>
            <a:r>
              <a:rPr lang="zh-CN" altLang="en-US" dirty="0"/>
              <a:t>执行事务。</a:t>
            </a:r>
          </a:p>
        </p:txBody>
      </p:sp>
    </p:spTree>
    <p:extLst>
      <p:ext uri="{BB962C8B-B14F-4D97-AF65-F5344CB8AC3E}">
        <p14:creationId xmlns:p14="http://schemas.microsoft.com/office/powerpoint/2010/main" val="400217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事务命令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DISCARD </a:t>
            </a:r>
          </a:p>
          <a:p>
            <a:pPr lvl="1"/>
            <a:r>
              <a:rPr lang="zh-CN" altLang="en-US" dirty="0"/>
              <a:t>取消事务，放弃执行事务块内的所有命令。</a:t>
            </a:r>
          </a:p>
          <a:p>
            <a:r>
              <a:rPr lang="en-US" altLang="zh-CN" dirty="0"/>
              <a:t>EXEC </a:t>
            </a:r>
          </a:p>
          <a:p>
            <a:pPr lvl="1"/>
            <a:r>
              <a:rPr lang="zh-CN" altLang="en-US" dirty="0"/>
              <a:t>执行所有事务块内的命令。</a:t>
            </a:r>
          </a:p>
          <a:p>
            <a:r>
              <a:rPr lang="en-US" altLang="zh-CN" dirty="0"/>
              <a:t>MULTI </a:t>
            </a:r>
          </a:p>
          <a:p>
            <a:pPr lvl="1"/>
            <a:r>
              <a:rPr lang="zh-CN" altLang="en-US" dirty="0"/>
              <a:t>标记一个事务块的开始。</a:t>
            </a:r>
          </a:p>
          <a:p>
            <a:r>
              <a:rPr lang="en-US" altLang="zh-CN" dirty="0"/>
              <a:t>UNWATCH </a:t>
            </a:r>
          </a:p>
          <a:p>
            <a:pPr lvl="1"/>
            <a:r>
              <a:rPr lang="zh-CN" altLang="en-US" dirty="0"/>
              <a:t>取消 </a:t>
            </a:r>
            <a:r>
              <a:rPr lang="en-US" altLang="zh-CN" dirty="0"/>
              <a:t>WATCH </a:t>
            </a:r>
            <a:r>
              <a:rPr lang="zh-CN" altLang="en-US" dirty="0"/>
              <a:t>命令对所有 </a:t>
            </a:r>
            <a:r>
              <a:rPr lang="en-US" altLang="zh-CN" dirty="0"/>
              <a:t>key </a:t>
            </a:r>
            <a:r>
              <a:rPr lang="zh-CN" altLang="en-US" dirty="0"/>
              <a:t>的监视。</a:t>
            </a:r>
          </a:p>
          <a:p>
            <a:r>
              <a:rPr lang="en-US" altLang="zh-CN" dirty="0"/>
              <a:t>WATCH key [key ...] </a:t>
            </a:r>
          </a:p>
          <a:p>
            <a:pPr lvl="1"/>
            <a:r>
              <a:rPr lang="zh-CN" altLang="en-US" dirty="0"/>
              <a:t>监视一个</a:t>
            </a:r>
            <a:r>
              <a:rPr lang="en-US" altLang="zh-CN" dirty="0"/>
              <a:t>(</a:t>
            </a:r>
            <a:r>
              <a:rPr lang="zh-CN" altLang="en-US" dirty="0"/>
              <a:t>或多个</a:t>
            </a:r>
            <a:r>
              <a:rPr lang="en-US" altLang="zh-CN" dirty="0"/>
              <a:t>) key </a:t>
            </a:r>
            <a:r>
              <a:rPr lang="zh-CN" altLang="en-US" dirty="0"/>
              <a:t>，如果在事务执行之前这个</a:t>
            </a:r>
            <a:r>
              <a:rPr lang="en-US" altLang="zh-CN" dirty="0"/>
              <a:t>(</a:t>
            </a:r>
            <a:r>
              <a:rPr lang="zh-CN" altLang="en-US" dirty="0"/>
              <a:t>或这些</a:t>
            </a:r>
            <a:r>
              <a:rPr lang="en-US" altLang="zh-CN" dirty="0"/>
              <a:t>) key </a:t>
            </a:r>
            <a:r>
              <a:rPr lang="zh-CN" altLang="en-US" dirty="0"/>
              <a:t>被其他命令所改动，那么事务将被打断。</a:t>
            </a:r>
          </a:p>
        </p:txBody>
      </p:sp>
    </p:spTree>
    <p:extLst>
      <p:ext uri="{BB962C8B-B14F-4D97-AF65-F5344CB8AC3E}">
        <p14:creationId xmlns:p14="http://schemas.microsoft.com/office/powerpoint/2010/main" val="302426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MULTI</a:t>
            </a:r>
          </a:p>
          <a:p>
            <a:pPr marL="0" indent="0">
              <a:buNone/>
            </a:pPr>
            <a:r>
              <a:rPr lang="en-US" altLang="zh-CN" dirty="0"/>
              <a:t>OK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SET book-name "Mastering C++ in 21 days"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GET book-name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SADD tag "C++" "Programming" "Mastering Series"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SMEMBERS tag</a:t>
            </a:r>
          </a:p>
          <a:p>
            <a:pPr marL="0" indent="0">
              <a:buNone/>
            </a:pPr>
            <a:r>
              <a:rPr lang="en-US" altLang="zh-CN" dirty="0"/>
              <a:t>QUEUED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EXEC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2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脚本脚本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使用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解释器来执行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减少客户机与服务器之间的交互次数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80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</a:t>
            </a:r>
            <a:endParaRPr lang="zh-CN" altLang="en-US" dirty="0"/>
          </a:p>
        </p:txBody>
      </p:sp>
      <p:pic>
        <p:nvPicPr>
          <p:cNvPr id="1026" name="Picture 2" descr="pubsub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96752"/>
            <a:ext cx="3038095" cy="18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429000"/>
            <a:ext cx="30003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20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命令行：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/>
              <a:t>127.0.0.1:6379&gt; SUBSCRIBE </a:t>
            </a:r>
            <a:r>
              <a:rPr lang="en-US" altLang="zh-CN" dirty="0" err="1" smtClean="0"/>
              <a:t>redisChat</a:t>
            </a:r>
            <a:endParaRPr lang="en-US" altLang="zh-CN" dirty="0" smtClean="0"/>
          </a:p>
          <a:p>
            <a:r>
              <a:rPr lang="zh-CN" altLang="en-US" dirty="0" smtClean="0"/>
              <a:t>在另一个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命令行：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PUBLISH </a:t>
            </a:r>
            <a:r>
              <a:rPr lang="en-US" altLang="zh-CN" dirty="0" err="1"/>
              <a:t>redisChat</a:t>
            </a:r>
            <a:r>
              <a:rPr lang="en-US" altLang="zh-CN" dirty="0"/>
              <a:t> "</a:t>
            </a:r>
            <a:r>
              <a:rPr lang="en-US" altLang="zh-CN" dirty="0" smtClean="0"/>
              <a:t>Learn </a:t>
            </a:r>
            <a:r>
              <a:rPr lang="en-US" altLang="zh-CN" dirty="0" err="1"/>
              <a:t>Redis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0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运维方面的内容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/>
              <a:t>数据备份与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从服务器</a:t>
            </a:r>
            <a:endParaRPr lang="en-US" altLang="zh-CN" dirty="0" smtClean="0"/>
          </a:p>
          <a:p>
            <a:r>
              <a:rPr lang="zh-CN" altLang="en-US" dirty="0" smtClean="0"/>
              <a:t>集群服务器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6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Reddit</a:t>
            </a:r>
            <a:r>
              <a:rPr lang="zh-CN" altLang="en-US" dirty="0" smtClean="0"/>
              <a:t>文章投票网站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如果一篇文章获得至少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张支持票（暂时不支持反对票），则这篇文章被认为是有趣的文章，将这篇文章放到</a:t>
            </a:r>
            <a:r>
              <a:rPr lang="en-US" altLang="zh-CN" dirty="0" smtClean="0"/>
              <a:t>top 100</a:t>
            </a:r>
            <a:r>
              <a:rPr lang="zh-CN" altLang="en-US" dirty="0" smtClean="0"/>
              <a:t>至少一天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8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dirty="0" smtClean="0"/>
              <a:t>单线程应用</a:t>
            </a:r>
            <a:endParaRPr lang="en-US" altLang="zh-CN" dirty="0" smtClean="0"/>
          </a:p>
          <a:p>
            <a:r>
              <a:rPr lang="zh-CN" altLang="en-US" dirty="0" smtClean="0"/>
              <a:t>胜任高速缓存</a:t>
            </a:r>
            <a:endParaRPr lang="en-US" altLang="zh-CN" dirty="0" smtClean="0"/>
          </a:p>
          <a:p>
            <a:r>
              <a:rPr lang="en-US" altLang="zh-CN" dirty="0" smtClean="0"/>
              <a:t>Key-Value</a:t>
            </a:r>
            <a:r>
              <a:rPr lang="zh-CN" altLang="en-US" dirty="0" smtClean="0"/>
              <a:t>存储，</a:t>
            </a:r>
            <a:r>
              <a:rPr lang="en-US" altLang="zh-CN" dirty="0" smtClean="0"/>
              <a:t>NoSQL</a:t>
            </a:r>
          </a:p>
          <a:p>
            <a:r>
              <a:rPr lang="zh-CN" altLang="en-US" dirty="0"/>
              <a:t>五种数据类型：</a:t>
            </a:r>
            <a:endParaRPr lang="en-US" altLang="zh-CN" dirty="0"/>
          </a:p>
          <a:p>
            <a:pPr lvl="1"/>
            <a:r>
              <a:rPr lang="en-US" altLang="zh-CN" dirty="0"/>
              <a:t>String(</a:t>
            </a:r>
            <a:r>
              <a:rPr lang="zh-CN" altLang="en-US" dirty="0"/>
              <a:t>串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列表</a:t>
            </a:r>
            <a:r>
              <a:rPr lang="en-US" altLang="zh-CN" dirty="0"/>
              <a:t>(List)</a:t>
            </a:r>
          </a:p>
          <a:p>
            <a:pPr lvl="1"/>
            <a:r>
              <a:rPr lang="zh-CN" altLang="en-US" dirty="0"/>
              <a:t>集合</a:t>
            </a:r>
            <a:r>
              <a:rPr lang="en-US" altLang="zh-CN" dirty="0"/>
              <a:t>(Set)</a:t>
            </a:r>
          </a:p>
          <a:p>
            <a:pPr lvl="1"/>
            <a:r>
              <a:rPr lang="zh-CN" altLang="en-US" dirty="0"/>
              <a:t> 哈希表</a:t>
            </a:r>
            <a:r>
              <a:rPr lang="en-US" altLang="zh-CN" dirty="0"/>
              <a:t>(Hash)</a:t>
            </a:r>
            <a:r>
              <a:rPr lang="zh-CN" altLang="en-US" dirty="0"/>
              <a:t>、</a:t>
            </a:r>
            <a:endParaRPr lang="en-US" altLang="zh-CN" dirty="0"/>
          </a:p>
          <a:p>
            <a:pPr lvl="1"/>
            <a:r>
              <a:rPr lang="zh-CN" altLang="en-US" dirty="0"/>
              <a:t>有序集</a:t>
            </a:r>
            <a:r>
              <a:rPr lang="en-US" altLang="zh-CN" dirty="0"/>
              <a:t>(</a:t>
            </a:r>
            <a:r>
              <a:rPr lang="en-US" altLang="zh-CN" dirty="0" err="1"/>
              <a:t>zset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548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存储文章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328592" cy="400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5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有序集合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文章和它的发布时间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00808"/>
            <a:ext cx="700139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8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有序集合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文章和它的评分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795583"/>
            <a:ext cx="65797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57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记录用户所投票的文章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264696" cy="393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2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发表文章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88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redis-server.exe </a:t>
            </a:r>
            <a:r>
              <a:rPr lang="en-US" altLang="zh-CN" dirty="0" err="1" smtClean="0"/>
              <a:t>redis.windows.conf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启动客户端</a:t>
            </a:r>
            <a:endParaRPr lang="en-US" altLang="zh-CN" dirty="0" smtClean="0"/>
          </a:p>
          <a:p>
            <a:pPr lvl="1"/>
            <a:r>
              <a:rPr lang="pt-BR" altLang="zh-CN" dirty="0"/>
              <a:t>redis-cli -h </a:t>
            </a:r>
            <a:r>
              <a:rPr lang="en-US" altLang="zh-CN" dirty="0" smtClean="0"/>
              <a:t>host</a:t>
            </a:r>
            <a:r>
              <a:rPr lang="pt-BR" altLang="zh-CN" dirty="0" smtClean="0"/>
              <a:t> </a:t>
            </a:r>
            <a:r>
              <a:rPr lang="pt-BR" altLang="zh-CN" dirty="0"/>
              <a:t>-p </a:t>
            </a:r>
            <a:r>
              <a:rPr lang="pt-BR" altLang="zh-CN" dirty="0" smtClean="0"/>
              <a:t>port </a:t>
            </a:r>
            <a:endParaRPr lang="pt-BR" altLang="zh-CN" dirty="0"/>
          </a:p>
          <a:p>
            <a:pPr lvl="1"/>
            <a:r>
              <a:rPr lang="pt-BR" altLang="zh-CN" dirty="0" smtClean="0"/>
              <a:t>redis-cli </a:t>
            </a:r>
            <a:r>
              <a:rPr lang="pt-BR" altLang="zh-CN" dirty="0"/>
              <a:t>-h 127.0.0.1 -p 6379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05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redis.conf</a:t>
            </a:r>
            <a:endParaRPr lang="en-US" altLang="zh-CN" dirty="0" smtClean="0"/>
          </a:p>
          <a:p>
            <a:pPr lvl="1"/>
            <a:r>
              <a:rPr lang="zh-CN" altLang="en-US" dirty="0"/>
              <a:t>绑定的主机地址：</a:t>
            </a:r>
            <a:r>
              <a:rPr lang="en-US" altLang="zh-CN" dirty="0" smtClean="0"/>
              <a:t>bind  192.168.1.10</a:t>
            </a:r>
          </a:p>
          <a:p>
            <a:pPr lvl="1"/>
            <a:r>
              <a:rPr lang="zh-CN" altLang="en-US" dirty="0"/>
              <a:t>监听端口，默认端口为</a:t>
            </a:r>
            <a:r>
              <a:rPr lang="en-US" altLang="zh-CN" dirty="0" smtClean="0"/>
              <a:t>6379, port 6379</a:t>
            </a:r>
          </a:p>
          <a:p>
            <a:pPr lvl="1"/>
            <a:r>
              <a:rPr lang="zh-CN" altLang="en-US" dirty="0"/>
              <a:t>设置数据库的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en-US" altLang="zh-CN" dirty="0"/>
              <a:t>databases </a:t>
            </a:r>
            <a:r>
              <a:rPr lang="en-US" altLang="zh-CN" dirty="0" smtClean="0"/>
              <a:t>16</a:t>
            </a:r>
          </a:p>
          <a:p>
            <a:pPr lvl="1"/>
            <a:r>
              <a:rPr lang="en-US" altLang="zh-CN" dirty="0" smtClean="0"/>
              <a:t>Master – Slave</a:t>
            </a:r>
            <a:r>
              <a:rPr lang="zh-CN" altLang="en-US" dirty="0" smtClean="0"/>
              <a:t>配置：主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从服务器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98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 smtClean="0"/>
              <a:t>服务器信息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127.0.0.1:6379&gt; 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5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Strings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设置给定</a:t>
            </a:r>
            <a:r>
              <a:rPr lang="en-US" altLang="zh-CN" dirty="0"/>
              <a:t>key</a:t>
            </a:r>
            <a:r>
              <a:rPr lang="zh-CN" altLang="en-US" dirty="0"/>
              <a:t>存储的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 set key value</a:t>
            </a:r>
          </a:p>
          <a:p>
            <a:r>
              <a:rPr lang="zh-CN" altLang="en-US" dirty="0"/>
              <a:t>获取给定</a:t>
            </a:r>
            <a:r>
              <a:rPr lang="en-US" altLang="zh-CN" dirty="0"/>
              <a:t>key</a:t>
            </a:r>
            <a:r>
              <a:rPr lang="zh-CN" altLang="en-US" dirty="0"/>
              <a:t>存储的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 get key</a:t>
            </a:r>
          </a:p>
          <a:p>
            <a:r>
              <a:rPr lang="zh-CN" altLang="en-US" dirty="0"/>
              <a:t>删除给定</a:t>
            </a:r>
            <a:r>
              <a:rPr lang="en-US" altLang="zh-CN" dirty="0"/>
              <a:t>key</a:t>
            </a:r>
            <a:r>
              <a:rPr lang="zh-CN" altLang="en-US" dirty="0"/>
              <a:t>存储的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 del key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SET name "</a:t>
            </a:r>
            <a:r>
              <a:rPr lang="en-US" altLang="zh-CN" dirty="0" err="1"/>
              <a:t>runoob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OK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GET name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 smtClean="0"/>
              <a:t>runoob</a:t>
            </a:r>
            <a:r>
              <a:rPr lang="en-US" altLang="zh-CN" dirty="0" smtClean="0"/>
              <a:t>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2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Lists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3614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从左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右边</a:t>
            </a:r>
            <a:r>
              <a:rPr lang="zh-CN" altLang="en-US" dirty="0"/>
              <a:t>压入</a:t>
            </a:r>
            <a:r>
              <a:rPr lang="zh-CN" altLang="en-US" dirty="0" smtClean="0"/>
              <a:t>数据</a:t>
            </a:r>
            <a:r>
              <a:rPr lang="en-US" altLang="zh-CN" dirty="0"/>
              <a:t>: </a:t>
            </a:r>
            <a:r>
              <a:rPr lang="en-US" altLang="zh-CN" dirty="0" err="1" smtClean="0"/>
              <a:t>lpush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rpush</a:t>
            </a:r>
            <a:r>
              <a:rPr lang="en-US" altLang="zh-CN" dirty="0" smtClean="0"/>
              <a:t> key value</a:t>
            </a:r>
          </a:p>
          <a:p>
            <a:r>
              <a:rPr lang="zh-CN" altLang="en-US" dirty="0"/>
              <a:t>从左</a:t>
            </a:r>
            <a:r>
              <a:rPr lang="en-US" altLang="zh-CN" dirty="0"/>
              <a:t>/</a:t>
            </a:r>
            <a:r>
              <a:rPr lang="zh-CN" altLang="en-US" dirty="0" smtClean="0"/>
              <a:t>右边</a:t>
            </a:r>
            <a:r>
              <a:rPr lang="zh-CN" altLang="en-US" dirty="0"/>
              <a:t>弹出</a:t>
            </a:r>
            <a:r>
              <a:rPr lang="zh-CN" altLang="en-US" dirty="0" smtClean="0"/>
              <a:t>数据</a:t>
            </a:r>
            <a:r>
              <a:rPr lang="en-US" altLang="zh-CN" dirty="0"/>
              <a:t>: </a:t>
            </a:r>
            <a:r>
              <a:rPr lang="en-US" altLang="zh-CN" dirty="0" err="1" smtClean="0"/>
              <a:t>lpop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rpop</a:t>
            </a:r>
            <a:r>
              <a:rPr lang="en-US" altLang="zh-CN" dirty="0" smtClean="0"/>
              <a:t> key</a:t>
            </a:r>
          </a:p>
          <a:p>
            <a:r>
              <a:rPr lang="zh-CN" altLang="en-US" dirty="0" smtClean="0"/>
              <a:t>获取给定范围的数据：</a:t>
            </a:r>
            <a:r>
              <a:rPr lang="en-US" altLang="zh-CN" dirty="0" err="1" smtClean="0"/>
              <a:t>lrange</a:t>
            </a:r>
            <a:r>
              <a:rPr lang="en-US" altLang="zh-CN" dirty="0" smtClean="0"/>
              <a:t> key start end</a:t>
            </a:r>
            <a:endParaRPr lang="en-US" altLang="zh-CN" dirty="0"/>
          </a:p>
          <a:p>
            <a:r>
              <a:rPr lang="zh-CN" altLang="en-US" dirty="0" smtClean="0"/>
              <a:t>获取一个下标的值：</a:t>
            </a:r>
            <a:r>
              <a:rPr lang="en-US" altLang="zh-CN" dirty="0" err="1" smtClean="0"/>
              <a:t>lindex</a:t>
            </a:r>
            <a:r>
              <a:rPr lang="en-US" altLang="zh-CN" dirty="0" smtClean="0"/>
              <a:t> key </a:t>
            </a:r>
            <a:r>
              <a:rPr lang="en-US" altLang="zh-CN" dirty="0" err="1" smtClean="0"/>
              <a:t>ndx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1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2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rabitmq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3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lrange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0 10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1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/>
              <a:t>item</a:t>
            </a:r>
            <a:r>
              <a:rPr lang="zh-CN" altLang="en-US" dirty="0"/>
              <a:t>到</a:t>
            </a:r>
            <a:r>
              <a:rPr lang="en-US" altLang="zh-CN" dirty="0" smtClean="0"/>
              <a:t>set: 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key item</a:t>
            </a:r>
            <a:endParaRPr lang="en-US" altLang="zh-CN" dirty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整个</a:t>
            </a:r>
            <a:r>
              <a:rPr lang="en-US" altLang="zh-CN" dirty="0"/>
              <a:t>set</a:t>
            </a:r>
            <a:r>
              <a:rPr lang="zh-CN" altLang="en-US" dirty="0"/>
              <a:t>的</a:t>
            </a:r>
            <a:r>
              <a:rPr lang="en-US" altLang="zh-CN" dirty="0" smtClean="0"/>
              <a:t>items: </a:t>
            </a:r>
            <a:r>
              <a:rPr lang="en-US" altLang="zh-CN" dirty="0" err="1" smtClean="0"/>
              <a:t>smembers</a:t>
            </a:r>
            <a:r>
              <a:rPr lang="en-US" altLang="zh-CN" dirty="0" smtClean="0"/>
              <a:t> key</a:t>
            </a:r>
            <a:endParaRPr lang="en-US" altLang="zh-CN" dirty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一个</a:t>
            </a:r>
            <a:r>
              <a:rPr lang="en-US" altLang="zh-CN" dirty="0"/>
              <a:t>item</a:t>
            </a:r>
            <a:r>
              <a:rPr lang="zh-CN" altLang="en-US" dirty="0"/>
              <a:t>是否在</a:t>
            </a:r>
            <a:r>
              <a:rPr lang="en-US" altLang="zh-CN" dirty="0"/>
              <a:t>set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sismemeber</a:t>
            </a:r>
            <a:r>
              <a:rPr lang="en-US" altLang="zh-CN" dirty="0" smtClean="0"/>
              <a:t> key item</a:t>
            </a:r>
            <a:endParaRPr lang="zh-CN" altLang="en-US" dirty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set</a:t>
            </a:r>
            <a:r>
              <a:rPr lang="zh-CN" altLang="en-US" dirty="0"/>
              <a:t>中</a:t>
            </a:r>
            <a:r>
              <a:rPr lang="zh-CN" altLang="en-US" dirty="0" smtClean="0"/>
              <a:t>删</a:t>
            </a:r>
            <a:r>
              <a:rPr lang="en-US" altLang="zh-CN" dirty="0" smtClean="0"/>
              <a:t>item: </a:t>
            </a:r>
            <a:r>
              <a:rPr lang="en-US" altLang="zh-CN" dirty="0" err="1" smtClean="0"/>
              <a:t>srem</a:t>
            </a:r>
            <a:r>
              <a:rPr lang="en-US" altLang="zh-CN" dirty="0" smtClean="0"/>
              <a:t> key item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sadd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r>
              <a:rPr lang="en-US" altLang="zh-CN" dirty="0"/>
              <a:t> </a:t>
            </a:r>
            <a:r>
              <a:rPr lang="en-US" altLang="zh-CN" dirty="0" err="1"/>
              <a:t>rabitmq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(integer) 0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127.0.0.1:6379&gt; </a:t>
            </a:r>
            <a:r>
              <a:rPr lang="en-US" altLang="zh-CN" dirty="0" err="1"/>
              <a:t>smembers</a:t>
            </a:r>
            <a:r>
              <a:rPr lang="en-US" altLang="zh-CN" dirty="0"/>
              <a:t> </a:t>
            </a:r>
            <a:r>
              <a:rPr lang="en-US" altLang="zh-CN" dirty="0" err="1"/>
              <a:t>runoob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8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（哈希）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存储</a:t>
            </a:r>
            <a:r>
              <a:rPr lang="zh-CN" altLang="en-US" dirty="0"/>
              <a:t>键值到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hset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key value</a:t>
            </a:r>
            <a:endParaRPr lang="en-US" altLang="zh-CN" dirty="0"/>
          </a:p>
          <a:p>
            <a:r>
              <a:rPr lang="zh-CN" altLang="en-US" dirty="0" smtClean="0"/>
              <a:t>获取</a:t>
            </a:r>
            <a:r>
              <a:rPr lang="zh-CN" altLang="en-US" dirty="0"/>
              <a:t>指</a:t>
            </a:r>
            <a:r>
              <a:rPr lang="en-US" altLang="zh-CN" dirty="0"/>
              <a:t>hash key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key</a:t>
            </a:r>
            <a:endParaRPr lang="zh-CN" altLang="en-US" dirty="0"/>
          </a:p>
          <a:p>
            <a:r>
              <a:rPr lang="zh-CN" altLang="en-US" dirty="0" smtClean="0"/>
              <a:t>获取</a:t>
            </a:r>
            <a:r>
              <a:rPr lang="zh-CN" altLang="en-US" dirty="0"/>
              <a:t>整个</a:t>
            </a:r>
            <a:r>
              <a:rPr lang="en-US" altLang="zh-CN" dirty="0" smtClean="0"/>
              <a:t>hash:  </a:t>
            </a:r>
            <a:r>
              <a:rPr lang="en-US" altLang="zh-CN" dirty="0" err="1" smtClean="0"/>
              <a:t>hgetall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hashtable</a:t>
            </a:r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一个</a:t>
            </a:r>
            <a:r>
              <a:rPr lang="en-US" altLang="zh-CN" dirty="0" smtClean="0"/>
              <a:t>key: </a:t>
            </a:r>
            <a:r>
              <a:rPr lang="en-US" altLang="zh-CN" dirty="0" err="1" smtClean="0"/>
              <a:t>hdel</a:t>
            </a:r>
            <a:endParaRPr lang="en-US" altLang="zh-CN" dirty="0" smtClean="0"/>
          </a:p>
          <a:p>
            <a:r>
              <a:rPr lang="en-US" altLang="zh-CN" dirty="0" err="1" smtClean="0"/>
              <a:t>hmset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设置多个值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&gt; HMSET </a:t>
            </a:r>
            <a:r>
              <a:rPr lang="en-US" altLang="zh-CN" dirty="0" err="1"/>
              <a:t>myhash</a:t>
            </a:r>
            <a:r>
              <a:rPr lang="en-US" altLang="zh-CN" dirty="0"/>
              <a:t> field1 "Hello" field2 "World"</a:t>
            </a:r>
          </a:p>
          <a:p>
            <a:pPr marL="0" indent="0">
              <a:buNone/>
            </a:pPr>
            <a:r>
              <a:rPr lang="en-US" altLang="zh-CN" dirty="0"/>
              <a:t>"OK"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&gt; HGET </a:t>
            </a:r>
            <a:r>
              <a:rPr lang="en-US" altLang="zh-CN" dirty="0" err="1"/>
              <a:t>myhash</a:t>
            </a:r>
            <a:r>
              <a:rPr lang="en-US" altLang="zh-CN" dirty="0"/>
              <a:t> field1</a:t>
            </a:r>
          </a:p>
          <a:p>
            <a:pPr marL="0" indent="0">
              <a:buNone/>
            </a:pPr>
            <a:r>
              <a:rPr lang="en-US" altLang="zh-CN" dirty="0"/>
              <a:t>"Hello"</a:t>
            </a:r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&gt; HGET </a:t>
            </a:r>
            <a:r>
              <a:rPr lang="en-US" altLang="zh-CN" dirty="0" err="1"/>
              <a:t>myhash</a:t>
            </a:r>
            <a:r>
              <a:rPr lang="en-US" altLang="zh-CN" dirty="0"/>
              <a:t> field2</a:t>
            </a:r>
          </a:p>
          <a:p>
            <a:pPr marL="0" indent="0">
              <a:buNone/>
            </a:pPr>
            <a:r>
              <a:rPr lang="en-US" altLang="zh-CN" dirty="0"/>
              <a:t>"World"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0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878</Words>
  <Application>Microsoft Office PowerPoint</Application>
  <PresentationFormat>全屏显示(4:3)</PresentationFormat>
  <Paragraphs>149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1_Office 主题​​</vt:lpstr>
      <vt:lpstr>Redis</vt:lpstr>
      <vt:lpstr>Redis特点</vt:lpstr>
      <vt:lpstr>安装</vt:lpstr>
      <vt:lpstr>配置文件</vt:lpstr>
      <vt:lpstr>Redis 服务器信息</vt:lpstr>
      <vt:lpstr>Strings类型</vt:lpstr>
      <vt:lpstr>Lists类型</vt:lpstr>
      <vt:lpstr>Set类型</vt:lpstr>
      <vt:lpstr>Hash（哈希）</vt:lpstr>
      <vt:lpstr>zset(有序集合)</vt:lpstr>
      <vt:lpstr>zset(有序集合)</vt:lpstr>
      <vt:lpstr>Redis 事务</vt:lpstr>
      <vt:lpstr>Redis 事务命令</vt:lpstr>
      <vt:lpstr>示例</vt:lpstr>
      <vt:lpstr>脚本脚本</vt:lpstr>
      <vt:lpstr>发布-订阅</vt:lpstr>
      <vt:lpstr>发布-订阅</vt:lpstr>
      <vt:lpstr>Redis运维方面的内容</vt:lpstr>
      <vt:lpstr>Reddit文章投票网站</vt:lpstr>
      <vt:lpstr>使用Hash存储文章</vt:lpstr>
      <vt:lpstr>有序集合-文章和它的发布时间</vt:lpstr>
      <vt:lpstr>有序集合-文章和它的评分</vt:lpstr>
      <vt:lpstr>集合 – 记录用户所投票的文章</vt:lpstr>
      <vt:lpstr>代码阅读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53</cp:revision>
  <dcterms:created xsi:type="dcterms:W3CDTF">2014-12-19T01:13:30Z</dcterms:created>
  <dcterms:modified xsi:type="dcterms:W3CDTF">2017-12-25T14:57:06Z</dcterms:modified>
</cp:coreProperties>
</file>