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0" r:id="rId4"/>
    <p:sldId id="272" r:id="rId5"/>
    <p:sldId id="271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61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集合类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ffectLst/>
              </a:rPr>
              <a:t>Set&lt;E</a:t>
            </a:r>
            <a:r>
              <a:rPr lang="en-US" altLang="zh-CN" b="1" dirty="0" smtClean="0">
                <a:effectLst/>
              </a:rPr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4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HashSet</a:t>
            </a:r>
            <a:r>
              <a:rPr lang="en-US" altLang="zh-CN" dirty="0" smtClean="0"/>
              <a:t>&lt;E&gt;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HashSet</a:t>
            </a:r>
            <a:r>
              <a:rPr lang="en-US" altLang="zh-CN" dirty="0"/>
              <a:t>&lt;String&gt; </a:t>
            </a:r>
            <a:r>
              <a:rPr lang="en-US" altLang="zh-CN" dirty="0" err="1"/>
              <a:t>hset</a:t>
            </a:r>
            <a:r>
              <a:rPr lang="en-US" altLang="zh-CN" dirty="0"/>
              <a:t> = </a:t>
            </a:r>
          </a:p>
          <a:p>
            <a:pPr marL="0" indent="0">
              <a:buNone/>
            </a:pPr>
            <a:r>
              <a:rPr lang="en-US" altLang="zh-CN" dirty="0"/>
              <a:t>               new </a:t>
            </a:r>
            <a:r>
              <a:rPr lang="en-US" altLang="zh-CN" dirty="0" err="1"/>
              <a:t>HashSet</a:t>
            </a:r>
            <a:r>
              <a:rPr lang="en-US" altLang="zh-CN" dirty="0"/>
              <a:t>&lt;String&gt;();</a:t>
            </a:r>
          </a:p>
          <a:p>
            <a:pPr marL="0" indent="0">
              <a:buNone/>
            </a:pPr>
            <a:r>
              <a:rPr lang="en-US" altLang="zh-CN" dirty="0" err="1" smtClean="0"/>
              <a:t>hset.add</a:t>
            </a:r>
            <a:r>
              <a:rPr lang="en-US" altLang="zh-CN" dirty="0"/>
              <a:t>("Apple");</a:t>
            </a:r>
          </a:p>
          <a:p>
            <a:pPr marL="0" indent="0">
              <a:buNone/>
            </a:pPr>
            <a:r>
              <a:rPr lang="en-US" altLang="zh-CN" dirty="0" err="1" smtClean="0"/>
              <a:t>hset.add</a:t>
            </a:r>
            <a:r>
              <a:rPr lang="en-US" altLang="zh-CN" dirty="0"/>
              <a:t>("Mango");</a:t>
            </a:r>
          </a:p>
          <a:p>
            <a:pPr marL="0" indent="0">
              <a:buNone/>
            </a:pPr>
            <a:r>
              <a:rPr lang="en-US" altLang="zh-CN" dirty="0" err="1" smtClean="0"/>
              <a:t>hset.add</a:t>
            </a:r>
            <a:r>
              <a:rPr lang="en-US" altLang="zh-CN" dirty="0"/>
              <a:t>("Grapes");</a:t>
            </a:r>
          </a:p>
          <a:p>
            <a:pPr marL="0" indent="0">
              <a:buNone/>
            </a:pPr>
            <a:r>
              <a:rPr lang="en-US" altLang="zh-CN" dirty="0" err="1" smtClean="0"/>
              <a:t>hset.add</a:t>
            </a:r>
            <a:r>
              <a:rPr lang="en-US" altLang="zh-CN" dirty="0"/>
              <a:t>("Orange");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7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TreeSet</a:t>
            </a:r>
            <a:r>
              <a:rPr lang="en-US" altLang="zh-CN" dirty="0" smtClean="0"/>
              <a:t>&lt;E&gt;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E	first()</a:t>
            </a:r>
          </a:p>
          <a:p>
            <a:pPr marL="0" indent="0">
              <a:buNone/>
            </a:pPr>
            <a:r>
              <a:rPr lang="en-US" altLang="zh-CN" dirty="0"/>
              <a:t>E	last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TreeSet</a:t>
            </a:r>
            <a:r>
              <a:rPr lang="en-US" altLang="zh-CN" dirty="0"/>
              <a:t>&lt;String&gt; </a:t>
            </a:r>
            <a:r>
              <a:rPr lang="en-US" altLang="zh-CN" dirty="0" err="1"/>
              <a:t>tset</a:t>
            </a:r>
            <a:r>
              <a:rPr lang="en-US" altLang="zh-CN" dirty="0"/>
              <a:t> = new </a:t>
            </a:r>
            <a:r>
              <a:rPr lang="en-US" altLang="zh-CN" dirty="0" err="1"/>
              <a:t>TreeSet</a:t>
            </a:r>
            <a:r>
              <a:rPr lang="en-US" altLang="zh-CN" dirty="0"/>
              <a:t>&lt;String&gt;();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Adding elements to </a:t>
            </a:r>
            <a:r>
              <a:rPr lang="en-US" altLang="zh-CN" dirty="0" err="1"/>
              <a:t>TreeSet</a:t>
            </a:r>
            <a:r>
              <a:rPr lang="en-US" altLang="zh-CN" dirty="0"/>
              <a:t>&lt;String&gt;</a:t>
            </a:r>
          </a:p>
          <a:p>
            <a:pPr marL="0" indent="0">
              <a:buNone/>
            </a:pPr>
            <a:r>
              <a:rPr lang="en-US" altLang="zh-CN" dirty="0" err="1" smtClean="0"/>
              <a:t>tset.add</a:t>
            </a:r>
            <a:r>
              <a:rPr lang="en-US" altLang="zh-CN" dirty="0"/>
              <a:t>("ABC");</a:t>
            </a:r>
          </a:p>
          <a:p>
            <a:pPr marL="0" indent="0">
              <a:buNone/>
            </a:pPr>
            <a:r>
              <a:rPr lang="en-US" altLang="zh-CN" dirty="0" err="1" smtClean="0"/>
              <a:t>tset.add</a:t>
            </a:r>
            <a:r>
              <a:rPr lang="en-US" altLang="zh-CN" dirty="0"/>
              <a:t>("String");</a:t>
            </a:r>
          </a:p>
          <a:p>
            <a:pPr marL="0" indent="0">
              <a:buNone/>
            </a:pPr>
            <a:r>
              <a:rPr lang="en-US" altLang="zh-CN" dirty="0" err="1" smtClean="0"/>
              <a:t>tset.add</a:t>
            </a:r>
            <a:r>
              <a:rPr lang="en-US" altLang="zh-CN" dirty="0"/>
              <a:t>("Test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</a:p>
          <a:p>
            <a:pPr marL="0" indent="0">
              <a:buNone/>
            </a:pPr>
            <a:r>
              <a:rPr lang="en-US" altLang="zh-CN" dirty="0" smtClean="0"/>
              <a:t>String first = </a:t>
            </a:r>
            <a:r>
              <a:rPr lang="en-US" altLang="zh-CN" dirty="0" err="1" smtClean="0"/>
              <a:t>tset.first</a:t>
            </a:r>
            <a:r>
              <a:rPr lang="en-US" altLang="zh-CN" dirty="0" smtClean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9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Map&lt;K,V&gt;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	clear()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</a:t>
            </a:r>
            <a:r>
              <a:rPr lang="en-US" altLang="zh-CN" dirty="0" err="1"/>
              <a:t>containsKey</a:t>
            </a:r>
            <a:r>
              <a:rPr lang="en-US" altLang="zh-CN" dirty="0"/>
              <a:t>(Object key)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</a:t>
            </a:r>
            <a:r>
              <a:rPr lang="en-US" altLang="zh-CN" dirty="0" err="1"/>
              <a:t>containsValue</a:t>
            </a:r>
            <a:r>
              <a:rPr lang="en-US" altLang="zh-CN" dirty="0"/>
              <a:t>(Object value)</a:t>
            </a:r>
          </a:p>
          <a:p>
            <a:pPr marL="0" indent="0">
              <a:buNone/>
            </a:pPr>
            <a:r>
              <a:rPr lang="en-US" altLang="zh-CN" dirty="0"/>
              <a:t>Set&lt;</a:t>
            </a:r>
            <a:r>
              <a:rPr lang="en-US" altLang="zh-CN" dirty="0" err="1"/>
              <a:t>Map.Entry</a:t>
            </a:r>
            <a:r>
              <a:rPr lang="en-US" altLang="zh-CN" dirty="0"/>
              <a:t>&lt;K,V&gt;&gt;	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V	get(Object key)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Set&lt;K&gt;	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V	put(K key, V value)</a:t>
            </a:r>
          </a:p>
          <a:p>
            <a:pPr marL="0" indent="0">
              <a:buNone/>
            </a:pPr>
            <a:r>
              <a:rPr lang="en-US" altLang="zh-CN" dirty="0"/>
              <a:t>void	</a:t>
            </a:r>
            <a:r>
              <a:rPr lang="en-US" altLang="zh-CN" dirty="0" err="1"/>
              <a:t>putAll</a:t>
            </a:r>
            <a:r>
              <a:rPr lang="en-US" altLang="zh-CN" dirty="0"/>
              <a:t>(Map&lt;? extends K,? extends V&gt; m)</a:t>
            </a:r>
          </a:p>
          <a:p>
            <a:pPr marL="0" indent="0">
              <a:buNone/>
            </a:pPr>
            <a:r>
              <a:rPr lang="en-US" altLang="zh-CN" dirty="0"/>
              <a:t>V	remove(Object key)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size()</a:t>
            </a:r>
          </a:p>
          <a:p>
            <a:pPr marL="0" indent="0">
              <a:buNone/>
            </a:pPr>
            <a:r>
              <a:rPr lang="en-US" altLang="zh-CN" dirty="0"/>
              <a:t>Collection&lt;V&gt;	values()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5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HashMap</a:t>
            </a:r>
            <a:r>
              <a:rPr lang="en-US" altLang="zh-CN" dirty="0"/>
              <a:t>&lt;Integer, String&gt; </a:t>
            </a:r>
            <a:r>
              <a:rPr lang="en-US" altLang="zh-CN" dirty="0" err="1"/>
              <a:t>hmap</a:t>
            </a:r>
            <a:r>
              <a:rPr lang="en-US" altLang="zh-CN" dirty="0"/>
              <a:t> = new </a:t>
            </a:r>
            <a:r>
              <a:rPr lang="en-US" altLang="zh-CN" dirty="0" err="1"/>
              <a:t>HashMap</a:t>
            </a:r>
            <a:r>
              <a:rPr lang="en-US" altLang="zh-CN" dirty="0"/>
              <a:t>&lt;Integer, String&gt;();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/*Adding elements to </a:t>
            </a:r>
            <a:r>
              <a:rPr lang="en-US" altLang="zh-CN" dirty="0" err="1"/>
              <a:t>HashMap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 err="1" smtClean="0"/>
              <a:t>hmap.put</a:t>
            </a:r>
            <a:r>
              <a:rPr lang="en-US" altLang="zh-CN" dirty="0" smtClean="0"/>
              <a:t>(12</a:t>
            </a:r>
            <a:r>
              <a:rPr lang="en-US" altLang="zh-CN" dirty="0"/>
              <a:t>, "Chaitanya");</a:t>
            </a:r>
          </a:p>
          <a:p>
            <a:pPr marL="0" indent="0">
              <a:buNone/>
            </a:pPr>
            <a:r>
              <a:rPr lang="en-US" altLang="zh-CN" dirty="0" err="1" smtClean="0"/>
              <a:t>hmap.put</a:t>
            </a:r>
            <a:r>
              <a:rPr lang="en-US" altLang="zh-CN" dirty="0" smtClean="0"/>
              <a:t>(2</a:t>
            </a:r>
            <a:r>
              <a:rPr lang="en-US" altLang="zh-CN" dirty="0"/>
              <a:t>, "Rahul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Set&lt;</a:t>
            </a:r>
            <a:r>
              <a:rPr lang="en-US" altLang="zh-CN" dirty="0" err="1">
                <a:solidFill>
                  <a:srgbClr val="C00000"/>
                </a:solidFill>
              </a:rPr>
              <a:t>Map.Entry</a:t>
            </a:r>
            <a:r>
              <a:rPr lang="en-US" altLang="zh-CN" dirty="0">
                <a:solidFill>
                  <a:srgbClr val="C00000"/>
                </a:solidFill>
              </a:rPr>
              <a:t>&lt;Integer, String&gt;</a:t>
            </a:r>
            <a:r>
              <a:rPr lang="en-US" altLang="zh-CN" dirty="0"/>
              <a:t>&gt; set = </a:t>
            </a:r>
            <a:r>
              <a:rPr lang="en-US" altLang="zh-CN" dirty="0" err="1"/>
              <a:t>hmap.entrySet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Iterator&lt;</a:t>
            </a:r>
            <a:r>
              <a:rPr lang="en-US" altLang="zh-CN" dirty="0" err="1" smtClean="0"/>
              <a:t>Map.Entry</a:t>
            </a:r>
            <a:r>
              <a:rPr lang="en-US" altLang="zh-CN" dirty="0" smtClean="0"/>
              <a:t>&lt;Integer</a:t>
            </a:r>
            <a:r>
              <a:rPr lang="en-US" altLang="zh-CN" dirty="0"/>
              <a:t>, String&gt;&gt; iterator = </a:t>
            </a:r>
            <a:r>
              <a:rPr lang="en-US" altLang="zh-CN" dirty="0" err="1"/>
              <a:t>set.iterator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while(</a:t>
            </a:r>
            <a:r>
              <a:rPr lang="en-US" altLang="zh-CN" dirty="0" err="1" smtClean="0"/>
              <a:t>iterator.hasNext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/>
              <a:t>Map.Entry</a:t>
            </a:r>
            <a:r>
              <a:rPr lang="en-US" altLang="zh-CN" dirty="0"/>
              <a:t>&lt;Integer, String&gt; </a:t>
            </a:r>
            <a:r>
              <a:rPr lang="en-US" altLang="zh-CN" dirty="0" err="1"/>
              <a:t>mentry</a:t>
            </a:r>
            <a:r>
              <a:rPr lang="en-US" altLang="zh-CN" dirty="0"/>
              <a:t> = </a:t>
            </a:r>
            <a:r>
              <a:rPr lang="en-US" altLang="zh-CN" dirty="0" err="1"/>
              <a:t>iterator.next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("key is: "+ </a:t>
            </a:r>
            <a:r>
              <a:rPr lang="en-US" altLang="zh-CN" dirty="0" err="1"/>
              <a:t>mentry.getKey</a:t>
            </a:r>
            <a:r>
              <a:rPr lang="en-US" altLang="zh-CN" dirty="0"/>
              <a:t>() + " &amp; Value is: ");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mentry.getValue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9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Collections.sort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Student implements </a:t>
            </a:r>
            <a:r>
              <a:rPr lang="en-US" altLang="zh-CN" dirty="0">
                <a:solidFill>
                  <a:srgbClr val="C00000"/>
                </a:solidFill>
              </a:rPr>
              <a:t>Comparable&lt;Student&gt;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private String </a:t>
            </a:r>
            <a:r>
              <a:rPr lang="en-US" altLang="zh-CN" dirty="0" err="1"/>
              <a:t>studentname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rollno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studentage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...</a:t>
            </a:r>
          </a:p>
          <a:p>
            <a:pPr marL="0" indent="0">
              <a:buNone/>
            </a:pPr>
            <a:r>
              <a:rPr lang="en-US" altLang="zh-CN" dirty="0"/>
              <a:t>    @Override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(Student </a:t>
            </a:r>
            <a:r>
              <a:rPr lang="en-US" altLang="zh-CN" dirty="0" err="1"/>
              <a:t>comparestu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compareage</a:t>
            </a:r>
            <a:r>
              <a:rPr lang="en-US" altLang="zh-CN" dirty="0"/>
              <a:t>=</a:t>
            </a:r>
            <a:r>
              <a:rPr lang="en-US" altLang="zh-CN" dirty="0" err="1"/>
              <a:t>comparestu.getStudentage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this.studentage-compareage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Collections.sort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ArrayList</a:t>
            </a:r>
            <a:r>
              <a:rPr lang="en-US" altLang="zh-CN" sz="2800" dirty="0"/>
              <a:t>&lt;Student&gt; 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&lt;Student&gt;();</a:t>
            </a:r>
          </a:p>
          <a:p>
            <a:pPr marL="0" indent="0">
              <a:buNone/>
            </a:pPr>
            <a:r>
              <a:rPr lang="en-US" altLang="zh-CN" sz="2800" dirty="0" err="1"/>
              <a:t>arraylist.add</a:t>
            </a:r>
            <a:r>
              <a:rPr lang="en-US" altLang="zh-CN" sz="2800" dirty="0"/>
              <a:t>(new Student(223, "Chaitanya", 26));</a:t>
            </a:r>
          </a:p>
          <a:p>
            <a:pPr marL="0" indent="0">
              <a:buNone/>
            </a:pPr>
            <a:r>
              <a:rPr lang="en-US" altLang="zh-CN" sz="2800" dirty="0" err="1"/>
              <a:t>arraylist.add</a:t>
            </a:r>
            <a:r>
              <a:rPr lang="en-US" altLang="zh-CN" sz="2800" dirty="0"/>
              <a:t>(new Student(245, "Rahul", 24));</a:t>
            </a:r>
          </a:p>
          <a:p>
            <a:pPr marL="0" indent="0">
              <a:buNone/>
            </a:pPr>
            <a:r>
              <a:rPr lang="en-US" altLang="zh-CN" sz="2800" dirty="0" err="1"/>
              <a:t>arraylist.add</a:t>
            </a:r>
            <a:r>
              <a:rPr lang="en-US" altLang="zh-CN" sz="2800" dirty="0"/>
              <a:t>(new Student(209, "</a:t>
            </a:r>
            <a:r>
              <a:rPr lang="en-US" altLang="zh-CN" sz="2800" dirty="0" err="1"/>
              <a:t>Ajeet</a:t>
            </a:r>
            <a:r>
              <a:rPr lang="en-US" altLang="zh-CN" sz="2800" dirty="0"/>
              <a:t>", 32));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C00000"/>
                </a:solidFill>
              </a:rPr>
              <a:t>Collections.sort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arraylist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集合类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9" descr="co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276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字典类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 descr="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66" y="1669745"/>
            <a:ext cx="6742113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>
                <a:effectLst/>
              </a:rPr>
              <a:t>Iterable</a:t>
            </a:r>
            <a:r>
              <a:rPr lang="en-US" altLang="zh-CN" b="1" dirty="0">
                <a:effectLst/>
              </a:rPr>
              <a:t>&lt;T</a:t>
            </a:r>
            <a:r>
              <a:rPr lang="en-US" altLang="zh-CN" b="1" dirty="0" smtClean="0">
                <a:effectLst/>
              </a:rPr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一个类，如果实现了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接口，就可以用于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List&lt;</a:t>
            </a:r>
            <a:r>
              <a:rPr lang="en-US" altLang="zh-CN" dirty="0" err="1" smtClean="0"/>
              <a:t>Strirng</a:t>
            </a:r>
            <a:r>
              <a:rPr lang="en-US" altLang="zh-CN" dirty="0" smtClean="0"/>
              <a:t>&gt; </a:t>
            </a:r>
            <a:r>
              <a:rPr lang="en-US" altLang="zh-CN" dirty="0"/>
              <a:t>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&lt;String();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.....</a:t>
            </a:r>
          </a:p>
          <a:p>
            <a:pPr marL="0" indent="0">
              <a:buNone/>
            </a:pPr>
            <a:r>
              <a:rPr lang="en-US" altLang="zh-CN" dirty="0" smtClean="0"/>
              <a:t>for(String s </a:t>
            </a:r>
            <a:r>
              <a:rPr lang="en-US" altLang="zh-CN" dirty="0"/>
              <a:t>: list){</a:t>
            </a:r>
          </a:p>
          <a:p>
            <a:pPr marL="0" indent="0">
              <a:buNone/>
            </a:pPr>
            <a:r>
              <a:rPr lang="en-US" altLang="zh-CN" dirty="0"/>
              <a:t>    //do </a:t>
            </a:r>
            <a:r>
              <a:rPr lang="en-US" altLang="zh-CN" dirty="0" smtClean="0"/>
              <a:t>something;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Iterable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只有一个方法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Iterable</a:t>
            </a:r>
            <a:r>
              <a:rPr lang="en-US" altLang="zh-CN" dirty="0"/>
              <a:t>&lt;T&gt; {</a:t>
            </a:r>
          </a:p>
          <a:p>
            <a:pPr marL="0" indent="0">
              <a:buNone/>
            </a:pPr>
            <a:r>
              <a:rPr lang="en-US" altLang="zh-CN" dirty="0"/>
              <a:t>  public Iterator&lt;T&gt; iterator();  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42" y="3429000"/>
            <a:ext cx="1669023" cy="246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Iterator&lt;T&gt;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Iterator&lt;T&gt;</a:t>
            </a:r>
            <a:r>
              <a:rPr lang="zh-CN" altLang="en-US" dirty="0" smtClean="0"/>
              <a:t>接</a:t>
            </a:r>
            <a:r>
              <a:rPr lang="zh-CN" altLang="en-US" dirty="0"/>
              <a:t>口里定义</a:t>
            </a:r>
            <a:r>
              <a:rPr lang="zh-CN" altLang="en-US"/>
              <a:t>了</a:t>
            </a:r>
            <a:r>
              <a:rPr lang="zh-CN" altLang="en-US" smtClean="0"/>
              <a:t>如下方法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r>
              <a:rPr lang="zh-CN" altLang="en-US" dirty="0"/>
              <a:t>：如果被迭代的集合还元素没有被遍历，则返回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smtClean="0"/>
              <a:t>T next</a:t>
            </a:r>
            <a:r>
              <a:rPr lang="en-US" altLang="zh-CN" dirty="0"/>
              <a:t>()</a:t>
            </a:r>
            <a:r>
              <a:rPr lang="zh-CN" altLang="en-US" dirty="0"/>
              <a:t>：返回集合里下一个元素。</a:t>
            </a:r>
          </a:p>
          <a:p>
            <a:pPr lvl="1"/>
            <a:r>
              <a:rPr lang="en-US" altLang="zh-CN" dirty="0"/>
              <a:t>void remove()?</a:t>
            </a:r>
            <a:r>
              <a:rPr lang="zh-CN" altLang="en-US" dirty="0"/>
              <a:t>：删除集合里上一次</a:t>
            </a:r>
            <a:r>
              <a:rPr lang="en-US" altLang="zh-CN" dirty="0"/>
              <a:t>next</a:t>
            </a:r>
            <a:r>
              <a:rPr lang="zh-CN" altLang="en-US" dirty="0"/>
              <a:t>方法返回的元素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Iterator&lt;String&gt; </a:t>
            </a:r>
            <a:r>
              <a:rPr lang="en-US" altLang="zh-CN" dirty="0"/>
              <a:t>iterator = </a:t>
            </a:r>
            <a:r>
              <a:rPr lang="en-US" altLang="zh-CN" dirty="0" err="1" smtClean="0"/>
              <a:t>list.iterator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iterator.hasNext</a:t>
            </a:r>
            <a:r>
              <a:rPr lang="en-US" altLang="zh-CN" dirty="0"/>
              <a:t>()){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String s </a:t>
            </a:r>
            <a:r>
              <a:rPr lang="en-US" altLang="zh-CN" dirty="0"/>
              <a:t>= </a:t>
            </a:r>
            <a:r>
              <a:rPr lang="en-US" altLang="zh-CN" dirty="0" err="1"/>
              <a:t>iterator.next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//do something to object;  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7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Collection&lt;E&gt;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通用操作：添加，删除，包含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boolean</a:t>
            </a:r>
            <a:r>
              <a:rPr lang="en-US" altLang="zh-CN" dirty="0"/>
              <a:t>	add(E e)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</a:t>
            </a:r>
            <a:r>
              <a:rPr lang="en-US" altLang="zh-CN" dirty="0" err="1"/>
              <a:t>addAll</a:t>
            </a:r>
            <a:r>
              <a:rPr lang="en-US" altLang="zh-CN" dirty="0"/>
              <a:t>(Collection&lt;? extends E&gt; c)</a:t>
            </a:r>
          </a:p>
          <a:p>
            <a:pPr marL="0" indent="0">
              <a:buNone/>
            </a:pPr>
            <a:r>
              <a:rPr lang="en-US" altLang="zh-CN" dirty="0"/>
              <a:t>void	clear()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contains(Object o)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</a:t>
            </a:r>
            <a:r>
              <a:rPr lang="en-US" altLang="zh-CN" dirty="0" err="1"/>
              <a:t>containsAll</a:t>
            </a:r>
            <a:r>
              <a:rPr lang="en-US" altLang="zh-CN" dirty="0"/>
              <a:t>(Collection&lt;?&gt; c)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equals(Object o)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Iterator&lt;E&gt;	iterator()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remove(Object o)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	</a:t>
            </a:r>
            <a:r>
              <a:rPr lang="en-US" altLang="zh-CN" dirty="0" err="1"/>
              <a:t>removeAll</a:t>
            </a:r>
            <a:r>
              <a:rPr lang="en-US" altLang="zh-CN" dirty="0"/>
              <a:t>(Collection&lt;?&gt; c)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size()</a:t>
            </a:r>
          </a:p>
          <a:p>
            <a:pPr marL="0" indent="0">
              <a:buNone/>
            </a:pPr>
            <a:r>
              <a:rPr lang="en-US" altLang="zh-CN" dirty="0"/>
              <a:t>Object[]	</a:t>
            </a:r>
            <a:r>
              <a:rPr lang="en-US" altLang="zh-CN" dirty="0" err="1"/>
              <a:t>toArray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&lt;T&gt; T[]	</a:t>
            </a:r>
            <a:r>
              <a:rPr lang="en-US" altLang="zh-CN" dirty="0" err="1"/>
              <a:t>toArray</a:t>
            </a:r>
            <a:r>
              <a:rPr lang="en-US" altLang="zh-CN" dirty="0"/>
              <a:t>(T[] a)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6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</a:rPr>
              <a:t>List&lt;E&gt;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特定于有位置的通用</a:t>
            </a:r>
            <a:r>
              <a:rPr lang="zh-CN" altLang="en-US" dirty="0"/>
              <a:t>操作：添加，删除，</a:t>
            </a:r>
            <a:r>
              <a:rPr lang="zh-CN" altLang="en-US" dirty="0" smtClean="0"/>
              <a:t>包含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void</a:t>
            </a:r>
            <a:r>
              <a:rPr lang="en-US" altLang="zh-CN" sz="2400" dirty="0"/>
              <a:t>	add(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index, E element)</a:t>
            </a:r>
          </a:p>
          <a:p>
            <a:pPr marL="0" indent="0">
              <a:buNone/>
            </a:pPr>
            <a:r>
              <a:rPr lang="en-US" altLang="zh-CN" sz="2400" dirty="0" err="1"/>
              <a:t>boolean</a:t>
            </a:r>
            <a:r>
              <a:rPr lang="en-US" altLang="zh-CN" sz="2400" dirty="0"/>
              <a:t>	</a:t>
            </a:r>
            <a:r>
              <a:rPr lang="en-US" altLang="zh-CN" sz="2400" dirty="0" err="1"/>
              <a:t>addAll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index, Collection&lt;? extends E&gt; c)</a:t>
            </a:r>
          </a:p>
          <a:p>
            <a:pPr marL="0" indent="0">
              <a:buNone/>
            </a:pPr>
            <a:r>
              <a:rPr lang="en-US" altLang="zh-CN" sz="2400" dirty="0"/>
              <a:t>E	get(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index)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indexOf</a:t>
            </a:r>
            <a:r>
              <a:rPr lang="en-US" altLang="zh-CN" sz="2400" dirty="0"/>
              <a:t>(Object o)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	</a:t>
            </a:r>
            <a:r>
              <a:rPr lang="en-US" altLang="zh-CN" sz="2400" dirty="0" err="1"/>
              <a:t>lastIndexOf</a:t>
            </a:r>
            <a:r>
              <a:rPr lang="en-US" altLang="zh-CN" sz="2400" dirty="0"/>
              <a:t>(Object o)</a:t>
            </a:r>
          </a:p>
          <a:p>
            <a:pPr marL="0" indent="0">
              <a:buNone/>
            </a:pPr>
            <a:r>
              <a:rPr lang="en-US" altLang="zh-CN" sz="2400" dirty="0"/>
              <a:t>E	remove(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index)</a:t>
            </a:r>
          </a:p>
          <a:p>
            <a:pPr marL="0" indent="0">
              <a:buNone/>
            </a:pPr>
            <a:r>
              <a:rPr lang="en-US" altLang="zh-CN" sz="2400" dirty="0"/>
              <a:t>E	set(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index, E element)</a:t>
            </a:r>
          </a:p>
          <a:p>
            <a:pPr marL="0" indent="0">
              <a:buNone/>
            </a:pPr>
            <a:r>
              <a:rPr lang="en-US" altLang="zh-CN" sz="2400" dirty="0"/>
              <a:t>List&lt;E&gt;	</a:t>
            </a:r>
            <a:r>
              <a:rPr lang="en-US" altLang="zh-CN" sz="2400" dirty="0" err="1"/>
              <a:t>subList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fromIndex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toIndex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0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&lt;E&gt;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 </a:t>
            </a:r>
            <a:r>
              <a:rPr lang="en-US" altLang="zh-CN" dirty="0" err="1"/>
              <a:t>obj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/*This is how elements should be added to the array list*/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obj.add</a:t>
            </a:r>
            <a:r>
              <a:rPr lang="en-US" altLang="zh-CN" dirty="0"/>
              <a:t>("</a:t>
            </a:r>
            <a:r>
              <a:rPr lang="en-US" altLang="zh-CN" dirty="0" err="1"/>
              <a:t>Ajeet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obj.add</a:t>
            </a:r>
            <a:r>
              <a:rPr lang="en-US" altLang="zh-CN" dirty="0"/>
              <a:t>("Harry");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obj.add</a:t>
            </a:r>
            <a:r>
              <a:rPr lang="en-US" altLang="zh-CN" dirty="0"/>
              <a:t>("Chaitanya");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/*Add element at the given index*/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obj.add</a:t>
            </a:r>
            <a:r>
              <a:rPr lang="en-US" altLang="zh-CN" dirty="0"/>
              <a:t>(0, "Rahul");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obj.add</a:t>
            </a:r>
            <a:r>
              <a:rPr lang="en-US" altLang="zh-CN" dirty="0"/>
              <a:t>(1, "Justin");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/*Remove elements from array list like this*/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obj.remove</a:t>
            </a:r>
            <a:r>
              <a:rPr lang="en-US" altLang="zh-CN" dirty="0"/>
              <a:t>("Chaitanya");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obj.remove</a:t>
            </a:r>
            <a:r>
              <a:rPr lang="en-US" altLang="zh-CN" dirty="0"/>
              <a:t>("Harry");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/*Remove element from the given index*/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obj.remove</a:t>
            </a:r>
            <a:r>
              <a:rPr lang="en-US" altLang="zh-CN" dirty="0"/>
              <a:t>(1);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&lt;E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List&lt;String&gt; t = </a:t>
            </a:r>
            <a:r>
              <a:rPr lang="en-US" altLang="zh-CN" dirty="0" err="1"/>
              <a:t>Arrays.asList</a:t>
            </a:r>
            <a:r>
              <a:rPr lang="en-US" altLang="zh-CN" dirty="0"/>
              <a:t>("</a:t>
            </a:r>
            <a:r>
              <a:rPr lang="en-US" altLang="zh-CN" dirty="0" err="1"/>
              <a:t>Pratap</a:t>
            </a:r>
            <a:r>
              <a:rPr lang="en-US" altLang="zh-CN" dirty="0"/>
              <a:t>", "Peter", "Harsh") 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 err="1"/>
              <a:t>ArrayList</a:t>
            </a:r>
            <a:r>
              <a:rPr lang="en-US" altLang="zh-CN" dirty="0"/>
              <a:t>&lt;String&gt; </a:t>
            </a:r>
            <a:r>
              <a:rPr lang="en-US" altLang="zh-CN" dirty="0" err="1"/>
              <a:t>obj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&lt;String&gt;(t) 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07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396</Words>
  <Application>Microsoft Office PowerPoint</Application>
  <PresentationFormat>全屏显示(4:3)</PresentationFormat>
  <Paragraphs>141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1_Office 主题​​</vt:lpstr>
      <vt:lpstr>集合类</vt:lpstr>
      <vt:lpstr>集合类</vt:lpstr>
      <vt:lpstr>字典类</vt:lpstr>
      <vt:lpstr>Iterable&lt;T&gt;</vt:lpstr>
      <vt:lpstr>Iterator&lt;T&gt;</vt:lpstr>
      <vt:lpstr>Collection&lt;E&gt;</vt:lpstr>
      <vt:lpstr>List&lt;E&gt;</vt:lpstr>
      <vt:lpstr>ArrayList&lt;E&gt;</vt:lpstr>
      <vt:lpstr>ArrayList&lt;E&gt;的初始化</vt:lpstr>
      <vt:lpstr>Set&lt;E&gt;</vt:lpstr>
      <vt:lpstr>HashSet&lt;E&gt;</vt:lpstr>
      <vt:lpstr>TreeSet&lt;E&gt;</vt:lpstr>
      <vt:lpstr>Map&lt;K,V&gt;</vt:lpstr>
      <vt:lpstr>HashMap</vt:lpstr>
      <vt:lpstr>Collections.sort()</vt:lpstr>
      <vt:lpstr>Collections.sort()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128</cp:revision>
  <dcterms:created xsi:type="dcterms:W3CDTF">2014-12-19T01:13:30Z</dcterms:created>
  <dcterms:modified xsi:type="dcterms:W3CDTF">2017-12-04T15:58:50Z</dcterms:modified>
</cp:coreProperties>
</file>