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@</a:t>
            </a:r>
            <a:r>
              <a:rPr lang="en-US" altLang="zh-CN" dirty="0" err="1"/>
              <a:t>RequestBody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2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, Model model) {</a:t>
            </a:r>
          </a:p>
          <a:p>
            <a:pPr marL="0" indent="0">
              <a:buNone/>
            </a:pPr>
            <a:r>
              <a:rPr lang="en-US" altLang="zh-CN" dirty="0" smtClean="0"/>
              <a:t>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add product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", product);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”;   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err="1" smtClean="0">
                <a:sym typeface="Wingdings" pitchFamily="2" charset="2"/>
              </a:rPr>
              <a:t>Ivew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&lt;p&gt;</a:t>
            </a:r>
          </a:p>
          <a:p>
            <a:pPr marL="0" indent="0">
              <a:buNone/>
            </a:pPr>
            <a:r>
              <a:rPr lang="en-US" altLang="zh-CN" dirty="0"/>
              <a:t>        &lt;h5&gt;Details:&lt;/h5&gt;</a:t>
            </a:r>
          </a:p>
          <a:p>
            <a:pPr marL="0" indent="0">
              <a:buNone/>
            </a:pPr>
            <a:r>
              <a:rPr lang="en-US" altLang="zh-CN" dirty="0"/>
              <a:t>        Product Name: ${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.name}&lt;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Description: ${</a:t>
            </a:r>
            <a:r>
              <a:rPr lang="en-US" altLang="zh-CN" dirty="0" err="1"/>
              <a:t>product.description</a:t>
            </a:r>
            <a:r>
              <a:rPr lang="en-US" altLang="zh-CN" dirty="0"/>
              <a:t>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Price: $${</a:t>
            </a:r>
            <a:r>
              <a:rPr lang="en-US" altLang="zh-CN" dirty="0" err="1">
                <a:solidFill>
                  <a:srgbClr val="C00000"/>
                </a:solidFill>
              </a:rPr>
              <a:t>product</a:t>
            </a:r>
            <a:r>
              <a:rPr lang="en-US" altLang="zh-CN" dirty="0" err="1"/>
              <a:t>.price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&lt;/p&gt;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2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ModelAndView</a:t>
            </a:r>
            <a:r>
              <a:rPr lang="en-US" altLang="zh-CN" dirty="0"/>
              <a:t> mv =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"product", product);</a:t>
            </a:r>
          </a:p>
          <a:p>
            <a:pPr marL="0" indent="0">
              <a:buNone/>
            </a:pPr>
            <a:r>
              <a:rPr lang="en-US" altLang="zh-CN" dirty="0"/>
              <a:t>        return mv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ModelAttribute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 = </a:t>
            </a:r>
            <a:r>
              <a:rPr lang="en-US" altLang="zh-CN" dirty="0" smtClean="0"/>
              <a:t>"/</a:t>
            </a:r>
            <a:r>
              <a:rPr lang="en-US" altLang="zh-CN" dirty="0" err="1" smtClean="0"/>
              <a:t>product_save</a:t>
            </a:r>
            <a:r>
              <a:rPr lang="en-US" altLang="zh-CN" dirty="0" smtClean="0"/>
              <a:t>",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RequestMethod.POST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public String submit(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ModelAttribute</a:t>
            </a:r>
            <a:r>
              <a:rPr lang="en-US" altLang="zh-CN" dirty="0"/>
              <a:t>("product") Product </a:t>
            </a:r>
            <a:r>
              <a:rPr lang="en-US" altLang="zh-CN" dirty="0" err="1"/>
              <a:t>product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BindingResult</a:t>
            </a:r>
            <a:r>
              <a:rPr lang="en-US" altLang="zh-CN" dirty="0"/>
              <a:t> result, </a:t>
            </a:r>
            <a:r>
              <a:rPr lang="en-US" altLang="zh-CN" dirty="0" err="1"/>
              <a:t>ModelMap</a:t>
            </a:r>
            <a:r>
              <a:rPr lang="en-US" altLang="zh-CN" dirty="0"/>
              <a:t> model)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result.hasErrors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     return "error";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4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Model-View-Control(MVC)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9954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Controller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(RequestResolver)</a:t>
            </a:r>
          </a:p>
          <a:p>
            <a:pPr eaLnBrk="1" hangingPunct="1"/>
            <a:r>
              <a:rPr lang="zh-CN" altLang="en-US" sz="2400" smtClean="0"/>
              <a:t>处理结果到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(ViewResolver)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 </a:t>
            </a:r>
            <a:r>
              <a:rPr lang="en-US" altLang="zh-CN" dirty="0" err="1" smtClean="0"/>
              <a:t>DispatchServlet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29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  <a:r>
              <a:rPr lang="zh-CN" altLang="en-US" dirty="0"/>
              <a:t>配置描述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/>
              <a:t>WEB-INF/</a:t>
            </a:r>
            <a:r>
              <a:rPr lang="en-US" altLang="zh-CN" dirty="0" err="1"/>
              <a:t>config</a:t>
            </a:r>
            <a:r>
              <a:rPr lang="en-US" altLang="zh-CN" dirty="0"/>
              <a:t>/springmvc-config.xml</a:t>
            </a:r>
          </a:p>
          <a:p>
            <a:r>
              <a:rPr lang="en-US" altLang="zh-CN" dirty="0" smtClean="0"/>
              <a:t>Web.xml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页面：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&lt;servlet&gt;</a:t>
            </a:r>
          </a:p>
          <a:p>
            <a:pPr marL="0" indent="0">
              <a:buNone/>
            </a:pPr>
            <a:r>
              <a:rPr lang="en-US" altLang="zh-CN" dirty="0"/>
              <a:t>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&lt;servlet-class&gt;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org.springframework.web.servlet.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&lt;/servlet-class&gt;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springmvc-config.xml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pPr marL="0" indent="0">
              <a:buNone/>
            </a:pPr>
            <a:r>
              <a:rPr lang="en-US" altLang="zh-CN" dirty="0"/>
              <a:t>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&lt;load-on-startup&gt;1&lt;/load-on-startup&gt;    </a:t>
            </a:r>
          </a:p>
          <a:p>
            <a:pPr marL="0" indent="0">
              <a:buNone/>
            </a:pPr>
            <a:r>
              <a:rPr lang="en-US" altLang="zh-CN" dirty="0"/>
              <a:t>&lt;/servlet&gt;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&lt;servlet-mapping&gt;</a:t>
            </a:r>
          </a:p>
          <a:p>
            <a:pPr marL="0" indent="0">
              <a:buNone/>
            </a:pPr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marL="0" indent="0">
              <a:buNone/>
            </a:pPr>
            <a:r>
              <a:rPr lang="en-US" altLang="zh-CN" dirty="0"/>
              <a:t>&lt;/servlet-mapping&gt;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</a:t>
            </a:r>
            <a:r>
              <a:rPr lang="en-US" altLang="zh-CN" dirty="0" err="1">
                <a:solidFill>
                  <a:srgbClr val="FF0000"/>
                </a:solidFill>
              </a:rPr>
              <a:t>component-scan</a:t>
            </a:r>
            <a:r>
              <a:rPr lang="en-US" altLang="zh-CN" dirty="0"/>
              <a:t> base-package="controller"/&gt;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base-package="service"/&gt;    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</a:t>
            </a:r>
            <a:r>
              <a:rPr lang="en-US" altLang="zh-CN" dirty="0" err="1">
                <a:solidFill>
                  <a:srgbClr val="FF0000"/>
                </a:solidFill>
              </a:rPr>
              <a:t>:annotation-driven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</a:t>
            </a:r>
            <a:r>
              <a:rPr lang="en-US" altLang="zh-CN" dirty="0" err="1"/>
              <a:t>css</a:t>
            </a:r>
            <a:r>
              <a:rPr lang="en-US" altLang="zh-CN" dirty="0"/>
              <a:t>/**" location="/</a:t>
            </a:r>
            <a:r>
              <a:rPr lang="en-US" altLang="zh-CN" dirty="0" err="1"/>
              <a:t>css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="/*.html" location="/"/&gt;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en-US" altLang="zh-CN" dirty="0"/>
              <a:t>"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zh-CN" dirty="0"/>
              <a:t>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所有被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管理的对象被称为组件</a:t>
            </a:r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Compoent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@Controller</a:t>
            </a:r>
          </a:p>
          <a:p>
            <a:pPr lvl="1" eaLnBrk="1" hangingPunct="1"/>
            <a:r>
              <a:rPr lang="en-US" altLang="zh-CN" sz="2000" dirty="0" smtClean="0"/>
              <a:t>@Service</a:t>
            </a:r>
          </a:p>
          <a:p>
            <a:pPr lvl="1" eaLnBrk="1" hangingPunct="1"/>
            <a:r>
              <a:rPr lang="en-US" altLang="zh-CN" sz="2000" dirty="0" smtClean="0"/>
              <a:t>@Repository</a:t>
            </a:r>
          </a:p>
          <a:p>
            <a:pPr marL="400050"/>
            <a:endParaRPr lang="en-US" altLang="zh-CN" sz="2400" dirty="0" smtClean="0"/>
          </a:p>
          <a:p>
            <a:pPr marL="400050"/>
            <a:r>
              <a:rPr lang="zh-CN" altLang="en-US" sz="2400" dirty="0" smtClean="0"/>
              <a:t>依赖注入</a:t>
            </a:r>
            <a:endParaRPr lang="en-US" altLang="zh-CN" sz="2400" dirty="0" smtClean="0"/>
          </a:p>
          <a:p>
            <a:pPr marL="800100" lvl="1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mvc:annotation-driven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HttpServletRequest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, Reader</a:t>
            </a:r>
          </a:p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, Writer</a:t>
            </a:r>
          </a:p>
          <a:p>
            <a:r>
              <a:rPr lang="en-US" altLang="zh-CN" dirty="0" smtClean="0"/>
              <a:t>Model(Spring)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RequestHeader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RequestParty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499</Words>
  <Application>Microsoft Office PowerPoint</Application>
  <PresentationFormat>全屏显示(4:3)</PresentationFormat>
  <Paragraphs>119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Spring MVC</vt:lpstr>
      <vt:lpstr>Model-View-Control(MVC)</vt:lpstr>
      <vt:lpstr>DispatchServlet &amp; MVC</vt:lpstr>
      <vt:lpstr>Spring DispatchServlet</vt:lpstr>
      <vt:lpstr>Spring容器配置描述</vt:lpstr>
      <vt:lpstr>容器的启动</vt:lpstr>
      <vt:lpstr>springmvc-config.xml</vt:lpstr>
      <vt:lpstr>mvc:annotation-driven</vt:lpstr>
      <vt:lpstr>请求处理方法的参数</vt:lpstr>
      <vt:lpstr>@RequestBody</vt:lpstr>
      <vt:lpstr>Model参数</vt:lpstr>
      <vt:lpstr>Model参数</vt:lpstr>
      <vt:lpstr>ModelAndView</vt:lpstr>
      <vt:lpstr>@ModelAttribute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51</cp:revision>
  <dcterms:created xsi:type="dcterms:W3CDTF">2014-12-19T01:13:30Z</dcterms:created>
  <dcterms:modified xsi:type="dcterms:W3CDTF">2017-12-22T02:02:10Z</dcterms:modified>
</cp:coreProperties>
</file>