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2" r:id="rId4"/>
    <p:sldId id="264" r:id="rId5"/>
    <p:sldId id="263" r:id="rId6"/>
    <p:sldId id="265" r:id="rId7"/>
    <p:sldId id="266" r:id="rId8"/>
    <p:sldId id="268" r:id="rId9"/>
    <p:sldId id="267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MVC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Model-View-Control(MVC)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9954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DispatchServlet</a:t>
            </a:r>
            <a:r>
              <a:rPr lang="en-US" altLang="zh-CN" dirty="0" smtClean="0"/>
              <a:t> &amp; MVC</a:t>
            </a:r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43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Request</a:t>
            </a:r>
            <a:r>
              <a:rPr lang="zh-CN" altLang="en-US" sz="2400" smtClean="0"/>
              <a:t>到</a:t>
            </a:r>
            <a:r>
              <a:rPr lang="en-US" altLang="zh-CN" sz="2400" smtClean="0"/>
              <a:t>Controller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(RequestResolver)</a:t>
            </a:r>
          </a:p>
          <a:p>
            <a:pPr eaLnBrk="1" hangingPunct="1"/>
            <a:r>
              <a:rPr lang="zh-CN" altLang="en-US" sz="2400" smtClean="0"/>
              <a:t>处理结果到</a:t>
            </a:r>
            <a:r>
              <a:rPr lang="en-US" altLang="zh-CN" sz="2400" smtClean="0"/>
              <a:t>View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(ViewResolver)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Spring </a:t>
            </a:r>
            <a:r>
              <a:rPr lang="en-US" altLang="zh-CN" dirty="0" err="1" smtClean="0"/>
              <a:t>DispatchServlet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6294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容器</a:t>
            </a:r>
            <a:r>
              <a:rPr lang="zh-CN" altLang="en-US" dirty="0"/>
              <a:t>配置描述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/>
              <a:t>WEB-INF/</a:t>
            </a:r>
            <a:r>
              <a:rPr lang="en-US" altLang="zh-CN" dirty="0" err="1"/>
              <a:t>config</a:t>
            </a:r>
            <a:r>
              <a:rPr lang="en-US" altLang="zh-CN" dirty="0"/>
              <a:t>/springmvc-config.xml</a:t>
            </a:r>
          </a:p>
          <a:p>
            <a:r>
              <a:rPr lang="en-US" altLang="zh-CN" dirty="0" smtClean="0"/>
              <a:t>Web.xml</a:t>
            </a: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页面：</a:t>
            </a:r>
            <a:r>
              <a:rPr lang="en-US" altLang="zh-CN" dirty="0" smtClean="0"/>
              <a:t>WEB-INF/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0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容器的启动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&lt;servlet&gt;</a:t>
            </a:r>
          </a:p>
          <a:p>
            <a:pPr marL="0" indent="0">
              <a:buNone/>
            </a:pPr>
            <a:r>
              <a:rPr lang="en-US" altLang="zh-CN" dirty="0"/>
              <a:t>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&lt;servlet-class&gt;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org.springframework.web.servlet.</a:t>
            </a:r>
            <a:r>
              <a:rPr lang="en-US" altLang="zh-CN" dirty="0" err="1">
                <a:solidFill>
                  <a:srgbClr val="FF0000"/>
                </a:solidFill>
              </a:rPr>
              <a:t>DispatcherServlet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&lt;/servlet-class&gt;</a:t>
            </a:r>
          </a:p>
          <a:p>
            <a:pPr marL="0" indent="0">
              <a:buNone/>
            </a:pPr>
            <a:r>
              <a:rPr lang="en-US" altLang="zh-CN" dirty="0"/>
              <a:t>   &lt;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r>
              <a:rPr lang="en-US" altLang="zh-CN" dirty="0" err="1"/>
              <a:t>contextConfigLocation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-value&gt;/WEB-INF/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springmvc-config.xml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</a:p>
          <a:p>
            <a:pPr marL="0" indent="0">
              <a:buNone/>
            </a:pPr>
            <a:r>
              <a:rPr lang="en-US" altLang="zh-CN" dirty="0"/>
              <a:t>   &lt;/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&lt;load-on-startup&gt;1&lt;/load-on-startup&gt;    </a:t>
            </a:r>
          </a:p>
          <a:p>
            <a:pPr marL="0" indent="0">
              <a:buNone/>
            </a:pPr>
            <a:r>
              <a:rPr lang="en-US" altLang="zh-CN" dirty="0"/>
              <a:t>&lt;/servlet&gt;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&lt;servlet-mapping&gt;</a:t>
            </a:r>
          </a:p>
          <a:p>
            <a:pPr marL="0" indent="0">
              <a:buNone/>
            </a:pPr>
            <a:r>
              <a:rPr lang="en-US" altLang="zh-CN" dirty="0"/>
              <a:t> 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url</a:t>
            </a:r>
            <a:r>
              <a:rPr lang="en-US" altLang="zh-CN" dirty="0"/>
              <a:t>-pattern&gt;/&lt;/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marL="0" indent="0">
              <a:buNone/>
            </a:pPr>
            <a:r>
              <a:rPr lang="en-US" altLang="zh-CN" dirty="0"/>
              <a:t>&lt;/servlet-mapping&gt;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5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springmvc-config.xml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</a:t>
            </a:r>
            <a:r>
              <a:rPr lang="en-US" altLang="zh-CN" dirty="0" err="1">
                <a:solidFill>
                  <a:srgbClr val="FF0000"/>
                </a:solidFill>
              </a:rPr>
              <a:t>component-scan</a:t>
            </a:r>
            <a:r>
              <a:rPr lang="en-US" altLang="zh-CN" dirty="0"/>
              <a:t> base-package="controller"/&gt;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 base-package="service"/&gt;    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</a:t>
            </a:r>
            <a:r>
              <a:rPr lang="en-US" altLang="zh-CN" dirty="0" err="1">
                <a:solidFill>
                  <a:srgbClr val="FF0000"/>
                </a:solidFill>
              </a:rPr>
              <a:t>:annotation-driven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</a:t>
            </a:r>
            <a:r>
              <a:rPr lang="en-US" altLang="zh-CN" dirty="0" err="1"/>
              <a:t>css</a:t>
            </a:r>
            <a:r>
              <a:rPr lang="en-US" altLang="zh-CN" dirty="0"/>
              <a:t>/**" location="/</a:t>
            </a:r>
            <a:r>
              <a:rPr lang="en-US" altLang="zh-CN" dirty="0" err="1"/>
              <a:t>css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="/*.html" location="/"/&gt;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>
                <a:solidFill>
                  <a:srgbClr val="FF0000"/>
                </a:solidFill>
              </a:rPr>
              <a:t>viewResolver</a:t>
            </a:r>
            <a:r>
              <a:rPr lang="en-US" altLang="zh-CN" dirty="0"/>
              <a:t>" class="org.springframework.web.servlet.view.InternalResourceViewResolver"&gt;</a:t>
            </a:r>
          </a:p>
          <a:p>
            <a:pPr marL="0" indent="0">
              <a:buNone/>
            </a:pPr>
            <a:r>
              <a:rPr lang="en-US" altLang="zh-CN" dirty="0"/>
              <a:t>    &lt;property name="prefix" value="/WEB-INF/</a:t>
            </a:r>
            <a:r>
              <a:rPr lang="en-US" altLang="zh-CN" dirty="0" err="1"/>
              <a:t>jsp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    &lt;property name="suffix" value=".</a:t>
            </a:r>
            <a:r>
              <a:rPr lang="en-US" altLang="zh-CN" dirty="0" err="1"/>
              <a:t>jsp</a:t>
            </a:r>
            <a:r>
              <a:rPr lang="en-US" altLang="zh-CN" dirty="0"/>
              <a:t>"/&gt;</a:t>
            </a:r>
          </a:p>
          <a:p>
            <a:pPr marL="0" indent="0">
              <a:buNone/>
            </a:pPr>
            <a:r>
              <a:rPr lang="en-US" altLang="zh-CN" dirty="0"/>
              <a:t>&lt;/bean&gt;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7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所有被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en-US" altLang="zh-CN" dirty="0" smtClean="0"/>
              <a:t> Container</a:t>
            </a:r>
            <a:r>
              <a:rPr lang="zh-CN" altLang="en-US" dirty="0" smtClean="0"/>
              <a:t>管理的对象被称为组件</a:t>
            </a:r>
            <a:endParaRPr lang="en-US" altLang="zh-CN" dirty="0" smtClean="0"/>
          </a:p>
          <a:p>
            <a:pPr eaLnBrk="1" hangingPunct="1"/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Compoent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000" dirty="0" smtClean="0"/>
              <a:t>@Controller</a:t>
            </a:r>
          </a:p>
          <a:p>
            <a:pPr lvl="1" eaLnBrk="1" hangingPunct="1"/>
            <a:r>
              <a:rPr lang="en-US" altLang="zh-CN" sz="2000" dirty="0" smtClean="0"/>
              <a:t>@Service</a:t>
            </a:r>
          </a:p>
          <a:p>
            <a:pPr lvl="1" eaLnBrk="1" hangingPunct="1"/>
            <a:r>
              <a:rPr lang="en-US" altLang="zh-CN" sz="2000" dirty="0" smtClean="0"/>
              <a:t>@</a:t>
            </a:r>
            <a:r>
              <a:rPr lang="en-US" altLang="zh-CN" sz="2000" dirty="0" smtClean="0"/>
              <a:t>Repository</a:t>
            </a:r>
          </a:p>
          <a:p>
            <a:pPr marL="400050"/>
            <a:endParaRPr lang="en-US" altLang="zh-CN" sz="2400" dirty="0" smtClean="0"/>
          </a:p>
          <a:p>
            <a:pPr marL="400050"/>
            <a:r>
              <a:rPr lang="zh-CN" altLang="en-US" sz="2400" dirty="0" smtClean="0"/>
              <a:t>依赖注入</a:t>
            </a:r>
            <a:endParaRPr lang="en-US" altLang="zh-CN" sz="2400" dirty="0" smtClean="0"/>
          </a:p>
          <a:p>
            <a:pPr marL="800100" lvl="1"/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AutoWired</a:t>
            </a:r>
            <a:endParaRPr lang="en-US" altLang="zh-CN" sz="20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mvc:annotation-driven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5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205</Words>
  <Application>Microsoft Office PowerPoint</Application>
  <PresentationFormat>全屏显示(4:3)</PresentationFormat>
  <Paragraphs>49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1_Office 主题​​</vt:lpstr>
      <vt:lpstr>Spring MVC</vt:lpstr>
      <vt:lpstr>Model-View-Control(MVC)</vt:lpstr>
      <vt:lpstr>DispatchServlet &amp; MVC</vt:lpstr>
      <vt:lpstr>Spring DispatchServlet</vt:lpstr>
      <vt:lpstr>Spring容器配置描述</vt:lpstr>
      <vt:lpstr>容器的启动</vt:lpstr>
      <vt:lpstr>springmvc-config.xml</vt:lpstr>
      <vt:lpstr>mvc:annotation-driven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46</cp:revision>
  <dcterms:created xsi:type="dcterms:W3CDTF">2014-12-19T01:13:30Z</dcterms:created>
  <dcterms:modified xsi:type="dcterms:W3CDTF">2017-12-21T14:36:10Z</dcterms:modified>
</cp:coreProperties>
</file>