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94" r:id="rId10"/>
    <p:sldId id="295" r:id="rId11"/>
    <p:sldId id="270" r:id="rId12"/>
    <p:sldId id="271" r:id="rId13"/>
    <p:sldId id="272" r:id="rId14"/>
    <p:sldId id="267" r:id="rId15"/>
    <p:sldId id="274" r:id="rId16"/>
    <p:sldId id="275" r:id="rId17"/>
    <p:sldId id="276" r:id="rId18"/>
    <p:sldId id="285" r:id="rId19"/>
    <p:sldId id="277" r:id="rId20"/>
    <p:sldId id="280" r:id="rId21"/>
    <p:sldId id="286" r:id="rId22"/>
    <p:sldId id="282" r:id="rId23"/>
    <p:sldId id="283" r:id="rId24"/>
    <p:sldId id="287" r:id="rId25"/>
    <p:sldId id="284" r:id="rId26"/>
    <p:sldId id="281" r:id="rId27"/>
    <p:sldId id="278" r:id="rId28"/>
    <p:sldId id="279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6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Sytem</a:t>
            </a:r>
            <a:r>
              <a:rPr lang="en-US" altLang="zh-CN" dirty="0" smtClean="0"/>
              <a:t> class loader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5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smtClean="0"/>
              <a:t>压缩工具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ear</a:t>
            </a:r>
            <a:r>
              <a:rPr lang="zh-CN" altLang="en-US" dirty="0" smtClean="0"/>
              <a:t>包等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  <a:p>
            <a:r>
              <a:rPr lang="zh-CN" altLang="en-US" dirty="0" smtClean="0"/>
              <a:t>基本类型和控制结构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语法简单，但生态丰富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</a:t>
            </a:r>
            <a:r>
              <a:rPr lang="en-US" altLang="zh-CN" dirty="0" smtClean="0"/>
              <a:t>2, 5},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{ 3</a:t>
            </a:r>
            <a:r>
              <a:rPr lang="en-US" altLang="zh-CN"/>
              <a:t>, </a:t>
            </a:r>
            <a:r>
              <a:rPr lang="en-US" altLang="zh-CN" smtClean="0"/>
              <a:t>4, 6}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</a:t>
            </a:r>
            <a:r>
              <a:rPr lang="en-US" altLang="zh-CN" smtClean="0"/>
              <a:t>ain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93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1.bp.blogspot.com/-0gOWex7Pb2E/USTOh2K7zpI/AAAAAAAAAjc/_viQADzxrsk/s1600/Java+classloader+wor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44" y="3501008"/>
            <a:ext cx="5688632" cy="2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 Loader in Java BootStrap Extension and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60" y="1053443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Tomcat 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“tomcat class loader pictur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00655"/>
            <a:ext cx="6264696" cy="501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946</Words>
  <Application>Microsoft Office PowerPoint</Application>
  <PresentationFormat>全屏显示(4:3)</PresentationFormat>
  <Paragraphs>177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ClassLoader层次</vt:lpstr>
      <vt:lpstr>Tomcat Classloader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main()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88</cp:revision>
  <dcterms:created xsi:type="dcterms:W3CDTF">2014-12-19T01:13:30Z</dcterms:created>
  <dcterms:modified xsi:type="dcterms:W3CDTF">2017-12-04T14:07:20Z</dcterms:modified>
</cp:coreProperties>
</file>