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3" r:id="rId4"/>
    <p:sldId id="271" r:id="rId5"/>
    <p:sldId id="272" r:id="rId6"/>
    <p:sldId id="274" r:id="rId7"/>
    <p:sldId id="275" r:id="rId8"/>
    <p:sldId id="276" r:id="rId9"/>
    <p:sldId id="279" r:id="rId10"/>
    <p:sldId id="277" r:id="rId11"/>
    <p:sldId id="27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3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类型是值的抽象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型是类型的抽象</a:t>
            </a:r>
            <a:endParaRPr lang="en-US" altLang="zh-CN" dirty="0" smtClean="0"/>
          </a:p>
          <a:p>
            <a:r>
              <a:rPr lang="zh-CN" altLang="en-US" dirty="0" smtClean="0"/>
              <a:t>类似与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重载函数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output(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output( float a, float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将类型进行抽象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&gt; T output(T a, 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多参数的泛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T, U&gt; U </a:t>
            </a:r>
            <a:r>
              <a:rPr lang="en-US" altLang="zh-CN" dirty="0" smtClean="0"/>
              <a:t>multioutput</a:t>
            </a:r>
            <a:r>
              <a:rPr lang="en-US" altLang="zh-CN" dirty="0"/>
              <a:t>( T a, U b) 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b 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类型参数的推导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类型参数的类型由调用时传递的实参确定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multioutput("</a:t>
            </a:r>
            <a:r>
              <a:rPr lang="en-US" altLang="zh-CN" dirty="0" err="1"/>
              <a:t>hahaha</a:t>
            </a:r>
            <a:r>
              <a:rPr lang="en-US" altLang="zh-CN" dirty="0"/>
              <a:t>", 3)) ;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类是容器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容器中的元素的参数化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</a:t>
            </a:r>
            <a:r>
              <a:rPr lang="en-US" altLang="zh-CN" dirty="0" smtClean="0"/>
              <a:t>&gt; {</a:t>
            </a:r>
          </a:p>
          <a:p>
            <a:pPr marL="0" indent="0">
              <a:buNone/>
            </a:pPr>
            <a:r>
              <a:rPr lang="en-US" altLang="zh-CN" dirty="0" smtClean="0"/>
              <a:t>  private T height ;</a:t>
            </a:r>
          </a:p>
          <a:p>
            <a:pPr marL="0" indent="0">
              <a:buNone/>
            </a:pPr>
            <a:r>
              <a:rPr lang="en-US" altLang="zh-CN" dirty="0" smtClean="0"/>
              <a:t>  private </a:t>
            </a:r>
            <a:r>
              <a:rPr lang="en-US" altLang="zh-CN" dirty="0"/>
              <a:t>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 </a:t>
            </a:r>
            <a:r>
              <a:rPr lang="en-US" altLang="zh-CN" dirty="0"/>
              <a:t>= h 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</a:t>
            </a:r>
            <a:r>
              <a:rPr lang="en-US" altLang="zh-CN" dirty="0"/>
              <a:t>= w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area()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      // The operator * is undefined for the argument type(s) T, T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FF00"/>
                </a:solidFill>
              </a:rPr>
              <a:t>return </a:t>
            </a:r>
            <a:r>
              <a:rPr lang="en-US" altLang="zh-CN" dirty="0">
                <a:solidFill>
                  <a:srgbClr val="FFFF00"/>
                </a:solidFill>
              </a:rPr>
              <a:t>height * width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 extends Number</a:t>
            </a:r>
            <a:r>
              <a:rPr lang="en-US" altLang="zh-CN" dirty="0"/>
              <a:t>&gt; {</a:t>
            </a:r>
          </a:p>
          <a:p>
            <a:pPr marL="0" indent="0">
              <a:buNone/>
            </a:pPr>
            <a:r>
              <a:rPr lang="en-US" altLang="zh-CN" dirty="0"/>
              <a:t>	private T height ;</a:t>
            </a:r>
          </a:p>
          <a:p>
            <a:pPr marL="0" indent="0">
              <a:buNone/>
            </a:pPr>
            <a:r>
              <a:rPr lang="en-US" altLang="zh-CN" dirty="0"/>
              <a:t>	private 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this.height</a:t>
            </a:r>
            <a:r>
              <a:rPr lang="en-US" altLang="zh-CN" dirty="0"/>
              <a:t> = h 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this.width</a:t>
            </a:r>
            <a:r>
              <a:rPr lang="en-US" altLang="zh-CN" dirty="0"/>
              <a:t> = w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double area()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FF00"/>
                </a:solidFill>
              </a:rPr>
              <a:t>return </a:t>
            </a:r>
            <a:r>
              <a:rPr lang="en-US" altLang="zh-CN" dirty="0" err="1">
                <a:solidFill>
                  <a:srgbClr val="FFFF00"/>
                </a:solidFill>
              </a:rPr>
              <a:t>height.doubleValue</a:t>
            </a:r>
            <a:r>
              <a:rPr lang="en-US" altLang="zh-CN" dirty="0">
                <a:solidFill>
                  <a:srgbClr val="FFFF00"/>
                </a:solidFill>
              </a:rPr>
              <a:t>() * </a:t>
            </a:r>
            <a:r>
              <a:rPr lang="en-US" altLang="zh-CN" dirty="0" err="1">
                <a:solidFill>
                  <a:srgbClr val="FFFF00"/>
                </a:solidFill>
              </a:rPr>
              <a:t>width.doubleValue</a:t>
            </a:r>
            <a:r>
              <a:rPr lang="en-US" altLang="zh-CN" dirty="0">
                <a:solidFill>
                  <a:srgbClr val="FFFF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GenericRectanble</a:t>
            </a:r>
            <a:r>
              <a:rPr lang="en-US" altLang="zh-CN" dirty="0" smtClean="0"/>
              <a:t>&lt;Integer&gt; r = new </a:t>
            </a:r>
            <a:r>
              <a:rPr lang="en-US" altLang="zh-CN" dirty="0" err="1"/>
              <a:t>GenericRectanble</a:t>
            </a:r>
            <a:r>
              <a:rPr lang="en-US" altLang="zh-CN" dirty="0"/>
              <a:t>&lt;Integer</a:t>
            </a:r>
            <a:r>
              <a:rPr lang="en-US" altLang="zh-CN" dirty="0" smtClean="0"/>
              <a:t>&gt;(5, 8) 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22100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使用通配符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class Glass&lt;T&gt;{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class Tray{</a:t>
            </a:r>
          </a:p>
          <a:p>
            <a:pPr marL="0" indent="0">
              <a:buNone/>
            </a:pPr>
            <a:r>
              <a:rPr lang="en-US" altLang="zh-CN" dirty="0"/>
              <a:t>public void add(Glass&lt;?&gt; </a:t>
            </a:r>
            <a:r>
              <a:rPr lang="en-US" altLang="zh-CN" dirty="0" err="1"/>
              <a:t>juiceGlass</a:t>
            </a:r>
            <a:r>
              <a:rPr lang="en-US" altLang="zh-CN" dirty="0"/>
              <a:t>){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 Integer</a:t>
            </a:r>
          </a:p>
          <a:p>
            <a:pPr marL="0" indent="0">
              <a:buNone/>
            </a:pPr>
            <a:r>
              <a:rPr lang="zh-CN" altLang="en-US" dirty="0" smtClean="0"/>
              <a:t>但是下界不能用于参类型参数中。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211</Words>
  <Application>Microsoft Office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1_Office 主题​​</vt:lpstr>
      <vt:lpstr>泛型</vt:lpstr>
      <vt:lpstr>基本概念</vt:lpstr>
      <vt:lpstr>方法重载与泛型</vt:lpstr>
      <vt:lpstr>多参数的泛型</vt:lpstr>
      <vt:lpstr>类型参数的推导</vt:lpstr>
      <vt:lpstr>类是容器</vt:lpstr>
      <vt:lpstr>类型边界 – 上界</vt:lpstr>
      <vt:lpstr>使用通配符</vt:lpstr>
      <vt:lpstr>类型边界 – 下界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128</cp:revision>
  <dcterms:created xsi:type="dcterms:W3CDTF">2014-12-19T01:13:30Z</dcterms:created>
  <dcterms:modified xsi:type="dcterms:W3CDTF">2017-12-04T13:25:39Z</dcterms:modified>
</cp:coreProperties>
</file>