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Apache Maven 3</a:t>
            </a:r>
            <a:r>
              <a:rPr lang="zh-CN" altLang="en-US" dirty="0" smtClean="0">
                <a:ea typeface="宋体" pitchFamily="2" charset="-122"/>
              </a:rPr>
              <a:t>培训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dirty="0">
                <a:ea typeface="宋体" pitchFamily="2" charset="-122"/>
              </a:rPr>
              <a:t>多模块项目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多个模块引用同一个工件，但版本不同，选择最新的版本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依赖冲突解决</a:t>
            </a:r>
            <a:endParaRPr lang="zh-CN" altLang="en-US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3911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4972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543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8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使用</a:t>
            </a:r>
            <a:r>
              <a:rPr lang="en-US" altLang="zh-CN" sz="2400" smtClean="0"/>
              <a:t>dependencyManagement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在父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中管理依赖</a:t>
            </a:r>
            <a:endParaRPr lang="zh-CN" altLang="en-US" dirty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32099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3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tutorial-mybatis</a:t>
            </a:r>
            <a:r>
              <a:rPr lang="zh-CN" altLang="en-US" smtClean="0"/>
              <a:t>和</a:t>
            </a:r>
            <a:r>
              <a:rPr lang="en-US" altLang="zh-CN" smtClean="0"/>
              <a:t>tutorial-common</a:t>
            </a:r>
          </a:p>
          <a:p>
            <a:pPr lvl="1" eaLnBrk="1" hangingPunct="1"/>
            <a:r>
              <a:rPr lang="zh-CN" altLang="en-US" smtClean="0"/>
              <a:t>只需要</a:t>
            </a:r>
            <a:r>
              <a:rPr lang="en-US" altLang="zh-CN" smtClean="0"/>
              <a:t>groupId</a:t>
            </a:r>
            <a:r>
              <a:rPr lang="zh-CN" altLang="en-US" smtClean="0"/>
              <a:t>和</a:t>
            </a:r>
            <a:r>
              <a:rPr lang="en-US" altLang="zh-CN" smtClean="0"/>
              <a:t>artifactId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在父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中管理依赖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3819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选择</a:t>
            </a:r>
            <a:r>
              <a:rPr lang="en-US" altLang="zh-CN" sz="1800" smtClean="0"/>
              <a:t>File</a:t>
            </a:r>
          </a:p>
          <a:p>
            <a:pPr eaLnBrk="1" hangingPunct="1"/>
            <a:r>
              <a:rPr lang="zh-CN" altLang="en-US" sz="1800" smtClean="0"/>
              <a:t>选择</a:t>
            </a:r>
            <a:r>
              <a:rPr lang="en-US" altLang="zh-CN" sz="1800" smtClean="0"/>
              <a:t>Import...</a:t>
            </a:r>
          </a:p>
          <a:p>
            <a:pPr eaLnBrk="1" hangingPunct="1"/>
            <a:r>
              <a:rPr lang="zh-CN" altLang="en-US" sz="1800" smtClean="0"/>
              <a:t>选择</a:t>
            </a:r>
            <a:r>
              <a:rPr lang="en-US" altLang="zh-CN" sz="1800" smtClean="0"/>
              <a:t>Maven</a:t>
            </a:r>
          </a:p>
          <a:p>
            <a:pPr eaLnBrk="1" hangingPunct="1"/>
            <a:r>
              <a:rPr lang="en-US" altLang="zh-CN" sz="1800" smtClean="0"/>
              <a:t>Existing Maven Project</a:t>
            </a:r>
          </a:p>
          <a:p>
            <a:pPr eaLnBrk="1" hangingPunct="1"/>
            <a:r>
              <a:rPr lang="zh-CN" altLang="en-US" sz="1800" smtClean="0"/>
              <a:t>选择</a:t>
            </a:r>
            <a:r>
              <a:rPr lang="en-US" altLang="zh-CN" sz="1800" smtClean="0"/>
              <a:t>myproj-subs</a:t>
            </a:r>
            <a:r>
              <a:rPr lang="zh-CN" altLang="en-US" sz="1800" smtClean="0"/>
              <a:t>目录</a:t>
            </a:r>
            <a:endParaRPr lang="en-US" altLang="zh-CN" sz="1800" smtClean="0"/>
          </a:p>
          <a:p>
            <a:pPr eaLnBrk="1" hangingPunct="1"/>
            <a:r>
              <a:rPr lang="zh-CN" altLang="en-US" sz="1800" smtClean="0"/>
              <a:t>然后选择</a:t>
            </a:r>
            <a:r>
              <a:rPr lang="en-US" altLang="zh-CN" sz="1800" smtClean="0"/>
              <a:t>Finish</a:t>
            </a:r>
            <a:endParaRPr lang="zh-CN" altLang="en-US" sz="1800" smtClean="0"/>
          </a:p>
          <a:p>
            <a:pPr eaLnBrk="1" hangingPunct="1"/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中引入工程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53435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13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中引入工程</a:t>
            </a:r>
            <a:endParaRPr lang="zh-CN" altLang="en-US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6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smtClean="0"/>
              <a:t>maven-deploy-plugins</a:t>
            </a:r>
          </a:p>
          <a:p>
            <a:pPr lvl="1"/>
            <a:r>
              <a:rPr lang="zh-CN" altLang="en-US" smtClean="0"/>
              <a:t>怎样将工件提交到私服</a:t>
            </a:r>
            <a:endParaRPr lang="en-US" altLang="zh-CN" smtClean="0"/>
          </a:p>
          <a:p>
            <a:pPr lvl="2"/>
            <a:r>
              <a:rPr lang="zh-CN" altLang="en-US" smtClean="0"/>
              <a:t>每日构建</a:t>
            </a:r>
            <a:endParaRPr lang="en-US" altLang="zh-CN" smtClean="0"/>
          </a:p>
          <a:p>
            <a:r>
              <a:rPr lang="en-US" altLang="zh-CN" smtClean="0"/>
              <a:t>maven-release-plugins</a:t>
            </a:r>
          </a:p>
          <a:p>
            <a:pPr lvl="1"/>
            <a:r>
              <a:rPr lang="en-US" altLang="zh-CN" smtClean="0"/>
              <a:t>1.0-SNAPSHOT </a:t>
            </a:r>
            <a:r>
              <a:rPr lang="en-US" altLang="zh-CN" smtClean="0">
                <a:sym typeface="Wingdings" pitchFamily="2" charset="2"/>
              </a:rPr>
              <a:t> 1.0 </a:t>
            </a:r>
            <a:r>
              <a:rPr lang="zh-CN" altLang="en-US" smtClean="0">
                <a:sym typeface="Wingdings" pitchFamily="2" charset="2"/>
              </a:rPr>
              <a:t>或 </a:t>
            </a:r>
            <a:r>
              <a:rPr lang="en-US" altLang="zh-CN" smtClean="0">
                <a:sym typeface="Wingdings" pitchFamily="2" charset="2"/>
              </a:rPr>
              <a:t>1.0-RELEASE</a:t>
            </a:r>
          </a:p>
          <a:p>
            <a:pPr lvl="2"/>
            <a:r>
              <a:rPr lang="zh-CN" altLang="en-US" smtClean="0">
                <a:sym typeface="Wingdings" pitchFamily="2" charset="2"/>
              </a:rPr>
              <a:t>版本发布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进一步研究的内容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0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建立一个多模块的项目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能够使用</a:t>
            </a:r>
            <a:r>
              <a:rPr lang="en-US" altLang="zh-CN" smtClean="0">
                <a:ea typeface="宋体" charset="-122"/>
              </a:rPr>
              <a:t>Maven</a:t>
            </a:r>
            <a:r>
              <a:rPr lang="zh-CN" altLang="en-US" smtClean="0">
                <a:ea typeface="宋体" charset="-122"/>
              </a:rPr>
              <a:t>开发复杂的多模块项目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目的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0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一个父</a:t>
            </a:r>
            <a:r>
              <a:rPr lang="en-US" altLang="zh-CN" sz="2800" smtClean="0"/>
              <a:t>POM</a:t>
            </a:r>
            <a:r>
              <a:rPr lang="zh-CN" altLang="en-US" sz="2800" smtClean="0"/>
              <a:t>引用一个或多个子模块（子目录）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模块结构</a:t>
            </a:r>
            <a:endParaRPr lang="zh-CN" altLang="en-US" dirty="0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myproj-subs</a:t>
            </a:r>
            <a:r>
              <a:rPr lang="zh-CN" altLang="en-US" smtClean="0"/>
              <a:t>目录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再到</a:t>
            </a:r>
            <a:r>
              <a:rPr lang="en-US" altLang="zh-CN" smtClean="0"/>
              <a:t>myproj-subs</a:t>
            </a:r>
            <a:r>
              <a:rPr lang="zh-CN" altLang="en-US" smtClean="0"/>
              <a:t>目录中运行下列命令创建两个子目录（子模块）</a:t>
            </a:r>
            <a:endParaRPr lang="en-US" altLang="zh-CN" smtClean="0"/>
          </a:p>
          <a:p>
            <a:pPr eaLnBrk="1" hangingPunct="1"/>
            <a:r>
              <a:rPr lang="en-US" altLang="zh-CN" sz="2000" smtClean="0"/>
              <a:t>mvn archetype:generate -DgroupId=com.avicit.mybatis.tutorial -DartifactId=tutorial-common -DarchetypeArtifactId=maven-archetype-quickstart -DinteractiveMode=false </a:t>
            </a:r>
            <a:r>
              <a:rPr lang="zh-CN" altLang="en-US" sz="2000" smtClean="0"/>
              <a:t>（写在一行上）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mvn archetype:generate -DgroupId=com.avicit.mybatis.tutorial -DartifactId=tutorial-mybatis -DarchetypeArtifactId=maven-archetype-quickstart -DinteractiveMode=false </a:t>
            </a:r>
            <a:r>
              <a:rPr lang="zh-CN" altLang="en-US" sz="2000" smtClean="0"/>
              <a:t>（写在一行上）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创建父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子模块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myproj-subs</a:t>
            </a:r>
            <a:r>
              <a:rPr lang="zh-CN" altLang="en-US" sz="2400" smtClean="0"/>
              <a:t>目录建立一个</a:t>
            </a:r>
            <a:r>
              <a:rPr lang="en-US" altLang="zh-CN" sz="2400" smtClean="0"/>
              <a:t>pom.xml</a:t>
            </a:r>
            <a:r>
              <a:rPr lang="zh-CN" altLang="en-US" sz="2400" smtClean="0"/>
              <a:t>包含以下内容：</a:t>
            </a:r>
            <a:endParaRPr lang="en-US" altLang="zh-CN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根</a:t>
            </a:r>
            <a:r>
              <a:rPr lang="en-US" altLang="zh-CN" dirty="0" smtClean="0"/>
              <a:t>pom.xml</a:t>
            </a:r>
            <a:endParaRPr lang="zh-CN" altLang="en-US" dirty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546258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9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>
          <a:xfrm>
            <a:off x="533400" y="12192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创建在</a:t>
            </a:r>
            <a:r>
              <a:rPr lang="en-US" altLang="zh-CN" sz="2000" smtClean="0"/>
              <a:t>tutorial-common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tutorial-mybatis</a:t>
            </a:r>
            <a:r>
              <a:rPr lang="zh-CN" altLang="en-US" sz="2000" smtClean="0"/>
              <a:t>中加入下列内容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在子模块中建立对父模块的引入关系</a:t>
            </a:r>
            <a:endParaRPr lang="zh-CN" altLang="en-US" dirty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715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myproj-subs</a:t>
            </a:r>
            <a:r>
              <a:rPr lang="zh-CN" altLang="en-US" smtClean="0"/>
              <a:t>目录中就可以使用</a:t>
            </a:r>
            <a:r>
              <a:rPr lang="en-US" altLang="zh-CN" smtClean="0"/>
              <a:t>mvn</a:t>
            </a:r>
            <a:r>
              <a:rPr lang="zh-CN" altLang="en-US" smtClean="0"/>
              <a:t>命令</a:t>
            </a:r>
            <a:r>
              <a:rPr lang="en-US" altLang="zh-CN" smtClean="0"/>
              <a:t>build</a:t>
            </a:r>
            <a:r>
              <a:rPr lang="zh-CN" altLang="en-US" smtClean="0"/>
              <a:t>所有的模块，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或</a:t>
            </a:r>
            <a:r>
              <a:rPr lang="en-US" altLang="zh-CN" smtClean="0"/>
              <a:t>tutorial-common</a:t>
            </a:r>
            <a:r>
              <a:rPr lang="zh-CN" altLang="en-US" smtClean="0"/>
              <a:t>和</a:t>
            </a:r>
            <a:r>
              <a:rPr lang="en-US" altLang="zh-CN" smtClean="0"/>
              <a:t>tutorial-mybatis</a:t>
            </a:r>
            <a:r>
              <a:rPr lang="zh-CN" altLang="en-US" smtClean="0"/>
              <a:t>模块中只构建特定的模块。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9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让</a:t>
            </a:r>
            <a:r>
              <a:rPr lang="en-US" altLang="zh-CN" sz="2800" smtClean="0"/>
              <a:t>tutorial-mybatis</a:t>
            </a:r>
            <a:r>
              <a:rPr lang="zh-CN" altLang="en-US" sz="2800" smtClean="0"/>
              <a:t>依赖</a:t>
            </a:r>
            <a:r>
              <a:rPr lang="en-US" altLang="zh-CN" sz="2800" smtClean="0"/>
              <a:t>tutorial-common</a:t>
            </a:r>
          </a:p>
          <a:p>
            <a:pPr lvl="1"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tutorial-mybatis</a:t>
            </a:r>
            <a:r>
              <a:rPr lang="zh-CN" altLang="en-US" sz="2400" smtClean="0"/>
              <a:t>模块的依赖中加入对</a:t>
            </a:r>
            <a:r>
              <a:rPr lang="en-US" altLang="zh-CN" sz="2400" smtClean="0"/>
              <a:t>tutorial-common</a:t>
            </a:r>
            <a:r>
              <a:rPr lang="zh-CN" altLang="en-US" sz="2400" smtClean="0"/>
              <a:t>的依赖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建立 模块之前的依赖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5638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1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tutorial-mybatis</a:t>
            </a:r>
            <a:r>
              <a:rPr lang="zh-CN" altLang="en-US" smtClean="0"/>
              <a:t>模块的</a:t>
            </a:r>
            <a:r>
              <a:rPr lang="en-US" altLang="zh-CN" smtClean="0"/>
              <a:t>pom.xml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传递依赖</a:t>
            </a:r>
            <a:endParaRPr lang="zh-CN" altLang="en-US"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51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0"/>
            <a:ext cx="9810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2480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0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271</Words>
  <Application>Microsoft Office PowerPoint</Application>
  <PresentationFormat>全屏显示(4:3)</PresentationFormat>
  <Paragraphs>47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1_Office 主题​​</vt:lpstr>
      <vt:lpstr>Apache Maven 3培训 多模块项目</vt:lpstr>
      <vt:lpstr>目的</vt:lpstr>
      <vt:lpstr>模块结构</vt:lpstr>
      <vt:lpstr>创建父-子模块</vt:lpstr>
      <vt:lpstr>根pom.xml</vt:lpstr>
      <vt:lpstr>在子模块中建立对父模块的引入关系</vt:lpstr>
      <vt:lpstr>构建</vt:lpstr>
      <vt:lpstr>建立 模块之前的依赖</vt:lpstr>
      <vt:lpstr>传递依赖</vt:lpstr>
      <vt:lpstr>依赖冲突解决</vt:lpstr>
      <vt:lpstr>在父pom.xml中管理依赖</vt:lpstr>
      <vt:lpstr>在父pom.xml中管理依赖</vt:lpstr>
      <vt:lpstr>在Eclipse中引入工程</vt:lpstr>
      <vt:lpstr>在Eclipse中引入工程</vt:lpstr>
      <vt:lpstr>进一步研究的内容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36</cp:revision>
  <dcterms:created xsi:type="dcterms:W3CDTF">2014-12-19T01:13:30Z</dcterms:created>
  <dcterms:modified xsi:type="dcterms:W3CDTF">2017-12-05T09:11:54Z</dcterms:modified>
</cp:coreProperties>
</file>