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3"/>
    <p:sldId id="260" r:id="rId4"/>
    <p:sldId id="275" r:id="rId5"/>
    <p:sldId id="274" r:id="rId6"/>
    <p:sldId id="280" r:id="rId7"/>
    <p:sldId id="284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4" autoAdjust="0"/>
  </p:normalViewPr>
  <p:slideViewPr>
    <p:cSldViewPr snapToGrid="0" snapToObjects="1">
      <p:cViewPr varScale="1">
        <p:scale>
          <a:sx n="93" d="100"/>
          <a:sy n="9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-42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D8EF-A8EE-8746-8A0D-591C951A69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3822-E7D2-9D43-AF7A-B16EB501C8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BFB6-9E79-6344-8209-66CC9BD4E9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15B9-4E3D-804B-9FCD-0EFAA6FD12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15B9-4E3D-804B-9FCD-0EFAA6FD12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181-8944-304C-A51A-59C201471D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2F8-6AC9-0D4C-99E8-22152DA4B3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tcpTLV</a:t>
            </a:r>
            <a:r>
              <a:rPr kumimoji="1" lang="en-US" altLang="zh-CN" dirty="0" smtClean="0"/>
              <a:t>: TCP</a:t>
            </a:r>
            <a:r>
              <a:rPr kumimoji="1" lang="zh-CN" altLang="en-US" dirty="0" smtClean="0"/>
              <a:t>结构化消息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提交邮箱：</a:t>
            </a:r>
            <a:r>
              <a:rPr kumimoji="1" lang="en-US" altLang="zh-CN" sz="2800" dirty="0" err="1" smtClean="0"/>
              <a:t>buptne@gmail.com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邮件标题：</a:t>
            </a:r>
            <a:r>
              <a:rPr kumimoji="1" lang="en-US" altLang="zh-CN" sz="2800" dirty="0" err="1" smtClean="0"/>
              <a:t>tcpTLV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班级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学号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姓名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邮件正文：报告粘贴到正文（不要使用附件）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提交时间：</a:t>
            </a:r>
            <a:r>
              <a:rPr kumimoji="1" lang="en-US" altLang="zh-CN" sz="2800" dirty="0" smtClean="0"/>
              <a:t>2017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月</a:t>
            </a:r>
            <a:r>
              <a:rPr kumimoji="1" lang="en-US" altLang="zh-CN" sz="2800" smtClean="0"/>
              <a:t>14</a:t>
            </a:r>
            <a:r>
              <a:rPr kumimoji="1" lang="zh-CN" altLang="en-US" sz="2800" smtClean="0"/>
              <a:t>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报告内容：描述</a:t>
            </a:r>
            <a:r>
              <a:rPr kumimoji="1" lang="en-US" altLang="zh-CN" sz="2800" dirty="0" err="1" smtClean="0"/>
              <a:t>tcpTLV</a:t>
            </a:r>
            <a:r>
              <a:rPr kumimoji="1" lang="zh-CN" altLang="en-US" sz="2800" dirty="0" smtClean="0"/>
              <a:t>程序的设计思路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771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本次实验中</a:t>
            </a:r>
            <a:r>
              <a:rPr kumimoji="1" lang="en-US" altLang="zh-CN" sz="3200" dirty="0" smtClean="0"/>
              <a:t>RRP</a:t>
            </a:r>
            <a:r>
              <a:rPr kumimoji="1" lang="zh-CN" altLang="en-US" sz="3200" dirty="0" smtClean="0"/>
              <a:t>省略</a:t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LRP</a:t>
            </a:r>
            <a:r>
              <a:rPr kumimoji="1" lang="zh-CN" altLang="en-US" sz="3200" dirty="0" smtClean="0"/>
              <a:t>直接连接</a:t>
            </a:r>
            <a:r>
              <a:rPr kumimoji="1" lang="en-US" altLang="zh-CN" sz="3200" dirty="0" err="1" smtClean="0"/>
              <a:t>pptpd</a:t>
            </a:r>
            <a:endParaRPr kumimoji="1"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98" y="1262771"/>
            <a:ext cx="822960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210" y="1600200"/>
            <a:ext cx="8604960" cy="452596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err="1" smtClean="0"/>
              <a:t>tcpRelay</a:t>
            </a:r>
            <a:r>
              <a:rPr kumimoji="1" lang="zh-CN" altLang="en-US" sz="2400" dirty="0" smtClean="0"/>
              <a:t>程序基础上编写程序</a:t>
            </a:r>
            <a:r>
              <a:rPr kumimoji="1" lang="en-US" altLang="zh-CN" sz="2400" dirty="0" smtClean="0"/>
              <a:t>LRP</a:t>
            </a:r>
            <a:r>
              <a:rPr kumimoji="1" lang="en-US" altLang="en-US" sz="2400" dirty="0" smtClean="0"/>
              <a:t>(</a:t>
            </a:r>
            <a:r>
              <a:rPr kumimoji="1" lang="zh-CN" altLang="en-US" sz="2400" dirty="0"/>
              <a:t>与之前的</a:t>
            </a:r>
            <a:r>
              <a:rPr kumimoji="1" lang="en-US" altLang="zh-CN" sz="2400" dirty="0"/>
              <a:t>LRP</a:t>
            </a:r>
            <a:r>
              <a:rPr kumimoji="1" lang="zh-CN" altLang="en-US" sz="2400" dirty="0"/>
              <a:t>程序</a:t>
            </a:r>
            <a:r>
              <a:rPr kumimoji="1" lang="zh-CN" altLang="en-US" sz="2400" dirty="0" smtClean="0"/>
              <a:t>同名</a:t>
            </a:r>
            <a:r>
              <a:rPr kumimoji="1" lang="en-US" altLang="en-US" sz="2400" dirty="0" smtClean="0"/>
              <a:t>)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向下游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客户端提供</a:t>
            </a:r>
            <a:r>
              <a:rPr kumimoji="1" lang="en-US" altLang="zh-CN" sz="2000" dirty="0" smtClean="0"/>
              <a:t>1723</a:t>
            </a:r>
            <a:r>
              <a:rPr kumimoji="1" lang="zh-CN" altLang="en-US" sz="2000" dirty="0" smtClean="0"/>
              <a:t>服务端口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收到下游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请求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时发起到上游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服务器的连接</a:t>
            </a:r>
            <a:r>
              <a:rPr kumimoji="1" lang="en-US" altLang="zh-CN" sz="2000" dirty="0" smtClean="0"/>
              <a:t>L2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的连接状态</a:t>
            </a:r>
            <a:r>
              <a:rPr kumimoji="1" lang="en-US" altLang="zh-CN" sz="2000" dirty="0" smtClean="0"/>
              <a:t>L2</a:t>
            </a:r>
            <a:r>
              <a:rPr kumimoji="1" lang="zh-CN" altLang="en-US" sz="2000" dirty="0" smtClean="0"/>
              <a:t>未决时需要暂存</a:t>
            </a:r>
            <a:r>
              <a:rPr kumimoji="1" lang="en-US" altLang="zh-CN" sz="2000" dirty="0" smtClean="0"/>
              <a:t>L1</a:t>
            </a:r>
            <a:r>
              <a:rPr kumimoji="1" lang="zh-CN" altLang="en-US" sz="2000" dirty="0" smtClean="0"/>
              <a:t>上的数据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L1</a:t>
            </a:r>
            <a:r>
              <a:rPr kumimoji="1" lang="zh-CN" altLang="en-US" sz="2000" dirty="0"/>
              <a:t>或</a:t>
            </a:r>
            <a:r>
              <a:rPr kumimoji="1" lang="en-US" altLang="zh-CN" sz="2000" dirty="0"/>
              <a:t>L2</a:t>
            </a:r>
            <a:r>
              <a:rPr kumimoji="1" lang="zh-CN" altLang="en-US" sz="2000" dirty="0"/>
              <a:t>任意一端断开都会导致另一端也断开</a:t>
            </a:r>
            <a:endParaRPr kumimoji="1" lang="en-US" altLang="zh-CN" sz="2000" dirty="0"/>
          </a:p>
          <a:p>
            <a:pPr lvl="1"/>
            <a:r>
              <a:rPr kumimoji="1" lang="zh-CN" altLang="en-US" sz="2000" dirty="0" smtClean="0">
                <a:solidFill>
                  <a:srgbClr val="FF0000"/>
                </a:solidFill>
              </a:rPr>
              <a:t>提供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单个完整消息的接收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rgbClr val="FF0000"/>
                </a:solidFill>
              </a:rPr>
              <a:t>提供对</a:t>
            </a:r>
            <a:r>
              <a:rPr kumimoji="1" lang="en-US" altLang="zh-CN" sz="2000" dirty="0">
                <a:solidFill>
                  <a:srgbClr val="FF0000"/>
                </a:solidFill>
              </a:rPr>
              <a:t>PPTP</a:t>
            </a:r>
            <a:r>
              <a:rPr kumimoji="1" lang="zh-CN" altLang="en-US" sz="2000" dirty="0">
                <a:solidFill>
                  <a:srgbClr val="FF0000"/>
                </a:solidFill>
              </a:rPr>
              <a:t>消息中的</a:t>
            </a:r>
            <a:r>
              <a:rPr kumimoji="1" lang="en-US" altLang="zh-CN" sz="2000" dirty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>
                <a:solidFill>
                  <a:srgbClr val="FF0000"/>
                </a:solidFill>
              </a:rPr>
              <a:t>Peer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>
                <a:solidFill>
                  <a:srgbClr val="FF0000"/>
                </a:solidFill>
              </a:rPr>
              <a:t>等字段的编解码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 smtClean="0">
                <a:solidFill>
                  <a:srgbClr val="FF0000"/>
                </a:solidFill>
              </a:rPr>
              <a:t>当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L2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连接成功后在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L1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L2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之间中继转发数据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必须是完整的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PPTP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消息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)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测试过程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主机上运行</a:t>
            </a:r>
            <a:r>
              <a:rPr kumimoji="1" lang="en-US" altLang="zh-CN" sz="2000" dirty="0" smtClean="0"/>
              <a:t>TCP</a:t>
            </a:r>
            <a:r>
              <a:rPr kumimoji="1" lang="zh-CN" altLang="en-US" sz="2000" dirty="0" smtClean="0"/>
              <a:t>中继程序</a:t>
            </a:r>
            <a:r>
              <a:rPr kumimoji="1" lang="en-US" altLang="zh-CN" sz="2000" dirty="0" smtClean="0"/>
              <a:t>LRP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虚拟机上创建到</a:t>
            </a:r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地址的</a:t>
            </a:r>
            <a:r>
              <a:rPr kumimoji="1" lang="en-US" altLang="zh-CN" sz="2000" dirty="0" smtClean="0"/>
              <a:t>PPTP-VPN</a:t>
            </a:r>
            <a:r>
              <a:rPr kumimoji="1" lang="zh-CN" altLang="en-US" sz="2000" dirty="0" smtClean="0"/>
              <a:t>并进行拨号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LRP</a:t>
            </a:r>
            <a:r>
              <a:rPr kumimoji="1" lang="zh-CN" altLang="en-US" sz="2000" dirty="0" smtClean="0"/>
              <a:t>在收到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请求后会连接到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所在的</a:t>
            </a:r>
            <a:r>
              <a:rPr kumimoji="1" lang="en-US" altLang="zh-CN" sz="2000" dirty="0" smtClean="0"/>
              <a:t>Linux</a:t>
            </a:r>
            <a:r>
              <a:rPr kumimoji="1" lang="zh-CN" altLang="en-US" sz="2000" dirty="0" smtClean="0"/>
              <a:t>虚拟机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在</a:t>
            </a:r>
            <a:r>
              <a:rPr kumimoji="1" lang="en-US" altLang="zh-CN" sz="2000" dirty="0" err="1" smtClean="0"/>
              <a:t>WinXP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smtClean="0"/>
              <a:t>Linux</a:t>
            </a:r>
            <a:r>
              <a:rPr kumimoji="1" lang="zh-CN" altLang="en-US" sz="2000" dirty="0" smtClean="0"/>
              <a:t>之间会进行正常的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协议交互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>
                <a:solidFill>
                  <a:srgbClr val="FF0000"/>
                </a:solidFill>
              </a:rPr>
              <a:t>LRP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可以调试输出正确的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Peer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Call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ID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字段值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通过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Wireshark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判断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)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000" dirty="0" err="1" smtClean="0"/>
              <a:t>Wireshark</a:t>
            </a:r>
            <a:r>
              <a:rPr kumimoji="1" lang="zh-CN" altLang="en-US" sz="2000" dirty="0" smtClean="0"/>
              <a:t>上捕获到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协议成功并发现</a:t>
            </a:r>
            <a:r>
              <a:rPr kumimoji="1" lang="en-US" altLang="zh-CN" sz="2000" dirty="0" smtClean="0"/>
              <a:t>GRE</a:t>
            </a:r>
            <a:r>
              <a:rPr kumimoji="1" lang="zh-CN" altLang="en-US" sz="2000" dirty="0" smtClean="0"/>
              <a:t>报文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验证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消息转发正确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方案参考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9333"/>
            <a:ext cx="8229600" cy="5444067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err="1" smtClean="0"/>
              <a:t>QTcpSocket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err="1" smtClean="0"/>
              <a:t>readyRead</a:t>
            </a:r>
            <a:r>
              <a:rPr kumimoji="1" lang="zh-CN" altLang="en-US" sz="2400" dirty="0" smtClean="0"/>
              <a:t>信号槽上处理</a:t>
            </a:r>
            <a:endParaRPr kumimoji="1" lang="en-US" altLang="zh-CN" sz="2400" dirty="0" smtClean="0"/>
          </a:p>
          <a:p>
            <a:pPr lvl="1"/>
            <a:r>
              <a:rPr kumimoji="1" lang="en-US" altLang="en-US" sz="2000" dirty="0" smtClean="0"/>
              <a:t>对</a:t>
            </a:r>
            <a:r>
              <a:rPr kumimoji="1" lang="zh-CN" altLang="en-US" sz="2000" dirty="0" smtClean="0"/>
              <a:t>收到的数据进行</a:t>
            </a:r>
            <a:r>
              <a:rPr kumimoji="1" lang="en-US" altLang="zh-CN" sz="2000" dirty="0" smtClean="0"/>
              <a:t>PPTP</a:t>
            </a:r>
            <a:r>
              <a:rPr kumimoji="1" lang="zh-CN" altLang="en-US" sz="2000" dirty="0" smtClean="0"/>
              <a:t>消息解码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如果消息解码成功则转发到对等连接</a:t>
            </a:r>
            <a:r>
              <a:rPr kumimoji="1" lang="en-US" altLang="zh-CN" sz="2000" dirty="0" smtClean="0"/>
              <a:t>(Link-&gt;peer)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Link</a:t>
            </a:r>
            <a:r>
              <a:rPr kumimoji="1" lang="zh-CN" altLang="en-US" sz="1800" dirty="0" smtClean="0"/>
              <a:t>上有两个</a:t>
            </a:r>
            <a:r>
              <a:rPr kumimoji="1" lang="en-US" altLang="zh-CN" sz="1800" dirty="0" smtClean="0"/>
              <a:t>Call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ID</a:t>
            </a:r>
            <a:r>
              <a:rPr kumimoji="1" lang="zh-CN" altLang="en-US" sz="1800" dirty="0" smtClean="0"/>
              <a:t>分别对应发送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callIdTx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和接收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callIdRx</a:t>
            </a:r>
            <a:r>
              <a:rPr kumimoji="1" lang="en-US" altLang="zh-CN" sz="1800" dirty="0" smtClean="0"/>
              <a:t>)</a:t>
            </a:r>
            <a:endParaRPr kumimoji="1" lang="en-US" altLang="zh-CN" sz="1800" dirty="0" smtClean="0"/>
          </a:p>
          <a:p>
            <a:pPr lvl="2"/>
            <a:r>
              <a:rPr kumimoji="1" lang="en-US" altLang="zh-CN" sz="1400" dirty="0" err="1" smtClean="0"/>
              <a:t>callIdTx</a:t>
            </a:r>
            <a:r>
              <a:rPr kumimoji="1" lang="zh-CN" altLang="en-US" sz="1400" dirty="0" smtClean="0"/>
              <a:t>：对应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在该连接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上发送出的</a:t>
            </a:r>
            <a:r>
              <a:rPr kumimoji="1" lang="en-US" altLang="zh-CN" sz="1400" dirty="0" err="1" smtClean="0"/>
              <a:t>outCallRequest</a:t>
            </a:r>
            <a:r>
              <a:rPr kumimoji="1" lang="zh-CN" altLang="en-US" sz="1400" dirty="0" smtClean="0"/>
              <a:t>消息中的</a:t>
            </a:r>
            <a:r>
              <a:rPr kumimoji="1" lang="en-US" altLang="zh-CN" sz="1400" dirty="0" smtClean="0"/>
              <a:t>Call ID</a:t>
            </a:r>
            <a:endParaRPr kumimoji="1" lang="en-US" altLang="zh-CN" sz="1400" dirty="0" smtClean="0"/>
          </a:p>
          <a:p>
            <a:pPr lvl="2"/>
            <a:r>
              <a:rPr kumimoji="1" lang="en-US" altLang="zh-CN" sz="1400" dirty="0" err="1" smtClean="0"/>
              <a:t>callIdRx</a:t>
            </a:r>
            <a:r>
              <a:rPr kumimoji="1" lang="zh-CN" altLang="en-US" sz="1400" dirty="0" smtClean="0"/>
              <a:t>：对应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在该连接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上接收到的</a:t>
            </a:r>
            <a:r>
              <a:rPr kumimoji="1" lang="en-US" altLang="zh-CN" sz="1400" dirty="0" err="1" smtClean="0"/>
              <a:t>outCallRequest</a:t>
            </a:r>
            <a:r>
              <a:rPr kumimoji="1" lang="zh-CN" altLang="en-US" sz="1400" dirty="0" smtClean="0"/>
              <a:t>消息中的</a:t>
            </a:r>
            <a:r>
              <a:rPr kumimoji="1" lang="en-US" altLang="zh-CN" sz="1400" dirty="0" smtClean="0"/>
              <a:t>Call ID</a:t>
            </a:r>
            <a:endParaRPr kumimoji="1" lang="en-US" altLang="zh-CN" sz="1400" dirty="0" smtClean="0"/>
          </a:p>
          <a:p>
            <a:pPr lvl="1"/>
            <a:r>
              <a:rPr kumimoji="1" lang="zh-CN" altLang="en-US" sz="1800" dirty="0" smtClean="0"/>
              <a:t>下游一侧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对着</a:t>
            </a:r>
            <a:r>
              <a:rPr kumimoji="1" lang="en-US" altLang="zh-CN" sz="1800" dirty="0" smtClean="0"/>
              <a:t>PPTP</a:t>
            </a:r>
            <a:r>
              <a:rPr kumimoji="1" lang="zh-CN" altLang="en-US" sz="1800" dirty="0" smtClean="0"/>
              <a:t>客户端</a:t>
            </a:r>
            <a:r>
              <a:rPr kumimoji="1" lang="en-US" altLang="zh-CN" sz="1800" dirty="0" smtClean="0"/>
              <a:t>)</a:t>
            </a:r>
            <a:endParaRPr kumimoji="1" lang="en-US" altLang="zh-CN" sz="1800" dirty="0" smtClean="0"/>
          </a:p>
          <a:p>
            <a:pPr lvl="2"/>
            <a:r>
              <a:rPr kumimoji="1" lang="zh-CN" altLang="en-US" sz="1400" dirty="0" smtClean="0"/>
              <a:t>下游发送到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Call 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callIdRx</a:t>
            </a:r>
            <a:endParaRPr kumimoji="1" lang="en-US" altLang="zh-CN" sz="1400" dirty="0" smtClean="0"/>
          </a:p>
          <a:p>
            <a:pPr lvl="2"/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发送到下游的</a:t>
            </a:r>
            <a:r>
              <a:rPr kumimoji="1" lang="en-US" altLang="zh-CN" sz="1400" dirty="0" smtClean="0"/>
              <a:t>Call 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callIdTx</a:t>
            </a:r>
            <a:endParaRPr kumimoji="1" lang="en-US" altLang="zh-CN" sz="1400" dirty="0" smtClean="0"/>
          </a:p>
          <a:p>
            <a:pPr lvl="1"/>
            <a:r>
              <a:rPr kumimoji="1" lang="zh-CN" altLang="en-US" sz="1800" dirty="0" smtClean="0"/>
              <a:t>上游一侧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对着</a:t>
            </a:r>
            <a:r>
              <a:rPr kumimoji="1" lang="en-US" altLang="zh-CN" sz="1800" dirty="0" err="1" smtClean="0"/>
              <a:t>pptpd</a:t>
            </a:r>
            <a:r>
              <a:rPr kumimoji="1" lang="en-US" altLang="zh-CN" sz="1800" dirty="0" smtClean="0"/>
              <a:t>)</a:t>
            </a:r>
            <a:endParaRPr kumimoji="1" lang="en-US" altLang="zh-CN" sz="1800" dirty="0" smtClean="0"/>
          </a:p>
          <a:p>
            <a:pPr lvl="2"/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发送到上游的</a:t>
            </a:r>
            <a:r>
              <a:rPr kumimoji="1" lang="en-US" altLang="zh-CN" sz="1400" dirty="0" smtClean="0"/>
              <a:t>Call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callIdTx</a:t>
            </a:r>
            <a:endParaRPr kumimoji="1" lang="en-US" altLang="zh-CN" sz="1400" dirty="0" smtClean="0"/>
          </a:p>
          <a:p>
            <a:pPr lvl="2"/>
            <a:r>
              <a:rPr kumimoji="1" lang="zh-CN" altLang="en-US" sz="1400" dirty="0" smtClean="0"/>
              <a:t>上游发送到</a:t>
            </a:r>
            <a:r>
              <a:rPr kumimoji="1" lang="en-US" altLang="zh-CN" sz="1400" dirty="0" smtClean="0"/>
              <a:t>LRP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Call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为该</a:t>
            </a:r>
            <a:r>
              <a:rPr kumimoji="1" lang="en-US" altLang="zh-CN" sz="1400" dirty="0" smtClean="0"/>
              <a:t>Link</a:t>
            </a:r>
            <a:r>
              <a:rPr kumimoji="1" lang="zh-CN" altLang="en-US" sz="1400" dirty="0" smtClean="0"/>
              <a:t>上的</a:t>
            </a:r>
            <a:r>
              <a:rPr kumimoji="1" lang="en-US" altLang="zh-CN" sz="1400" dirty="0" err="1" smtClean="0"/>
              <a:t>callIdRx</a:t>
            </a:r>
            <a:endParaRPr kumimoji="1" lang="en-US" altLang="zh-CN" sz="1400" dirty="0" smtClean="0"/>
          </a:p>
          <a:p>
            <a:r>
              <a:rPr kumimoji="1" lang="zh-CN" altLang="en-US" sz="2200" dirty="0" smtClean="0"/>
              <a:t>后面代码示例中的</a:t>
            </a:r>
            <a:r>
              <a:rPr kumimoji="1" lang="en-US" altLang="zh-CN" sz="2200" dirty="0" smtClean="0"/>
              <a:t>LOCK</a:t>
            </a:r>
            <a:r>
              <a:rPr kumimoji="1" lang="zh-CN" altLang="en-US" sz="2200" dirty="0" smtClean="0"/>
              <a:t>和</a:t>
            </a:r>
            <a:r>
              <a:rPr kumimoji="1" lang="en-US" altLang="zh-CN" sz="2200" dirty="0" smtClean="0"/>
              <a:t>UNLOCK</a:t>
            </a:r>
            <a:r>
              <a:rPr kumimoji="1" lang="zh-CN" altLang="en-US" sz="2200" dirty="0" smtClean="0"/>
              <a:t>是为了互斥</a:t>
            </a:r>
            <a:r>
              <a:rPr kumimoji="1" lang="en-US" altLang="zh-CN" sz="2200" dirty="0" err="1" smtClean="0"/>
              <a:t>Pcap</a:t>
            </a:r>
            <a:r>
              <a:rPr kumimoji="1" lang="zh-CN" altLang="en-US" sz="2200" dirty="0" smtClean="0"/>
              <a:t>线程与</a:t>
            </a:r>
            <a:r>
              <a:rPr kumimoji="1" lang="en-US" altLang="zh-CN" sz="2200" dirty="0" smtClean="0"/>
              <a:t>TCP</a:t>
            </a:r>
            <a:r>
              <a:rPr kumimoji="1" lang="zh-CN" altLang="en-US" sz="2200" dirty="0" smtClean="0"/>
              <a:t>线程对</a:t>
            </a:r>
            <a:r>
              <a:rPr kumimoji="1" lang="en-US" altLang="zh-CN" sz="2200" dirty="0" smtClean="0"/>
              <a:t>Link</a:t>
            </a:r>
            <a:r>
              <a:rPr kumimoji="1" lang="zh-CN" altLang="en-US" sz="2200" dirty="0" smtClean="0"/>
              <a:t>资源的访问，这部分功能将在下一个试验中讲到。</a:t>
            </a:r>
            <a:endParaRPr kumimoji="1"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3600"/>
            <a:ext cx="9144000" cy="512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6" y="0"/>
            <a:ext cx="477131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69" y="973980"/>
            <a:ext cx="4140200" cy="387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02510" y="111760"/>
            <a:ext cx="187833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pptp</a:t>
            </a:r>
            <a:r>
              <a:rPr lang="zh-CN" altLang="en-US" sz="800"/>
              <a:t>数据包中的位置，第几字节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1159510" y="3056255"/>
            <a:ext cx="30213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pptp</a:t>
            </a:r>
            <a:r>
              <a:rPr lang="zh-CN" altLang="en-US" sz="1000"/>
              <a:t>的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5711190" y="914400"/>
            <a:ext cx="30213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pptp</a:t>
            </a:r>
            <a:r>
              <a:rPr lang="zh-CN" altLang="en-US" sz="1000"/>
              <a:t>的报文类型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452" y="3242886"/>
            <a:ext cx="6261100" cy="278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2" y="194802"/>
            <a:ext cx="440690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0"/>
            <a:ext cx="7079537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3550" y="102870"/>
            <a:ext cx="19831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宏：根据</a:t>
            </a:r>
            <a:r>
              <a:rPr lang="en-US" altLang="zh-CN"/>
              <a:t>type</a:t>
            </a:r>
            <a:r>
              <a:rPr lang="zh-CN" altLang="en-US"/>
              <a:t>来调用相应函数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8975" y="778510"/>
            <a:ext cx="1229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为啥还要新建一个</a:t>
            </a:r>
            <a:r>
              <a:rPr lang="en-US" altLang="zh-CN" sz="900"/>
              <a:t>peer</a:t>
            </a:r>
            <a:endParaRPr lang="en-US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5900"/>
            <a:ext cx="9144000" cy="6420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首都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全屏显示(4:3)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Calisto MT</vt:lpstr>
      <vt:lpstr>微软雅黑</vt:lpstr>
      <vt:lpstr>Calibri</vt:lpstr>
      <vt:lpstr>Office 主题</vt:lpstr>
      <vt:lpstr>实验tcpTLV: TCP结构化消息</vt:lpstr>
      <vt:lpstr>本次实验中RRP省略 LRP直接连接pptpd</vt:lpstr>
      <vt:lpstr>实验要求</vt:lpstr>
      <vt:lpstr>Qt方案参考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</dc:title>
  <dc:creator>pirenjie</dc:creator>
  <cp:lastModifiedBy>郭瀚涛</cp:lastModifiedBy>
  <cp:revision>130</cp:revision>
  <dcterms:created xsi:type="dcterms:W3CDTF">2016-03-16T01:11:00Z</dcterms:created>
  <dcterms:modified xsi:type="dcterms:W3CDTF">2017-04-02T11:44:15Z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