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14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70" r:id="rId4"/>
    <p:sldId id="271" r:id="rId5"/>
    <p:sldId id="273" r:id="rId6"/>
    <p:sldId id="275" r:id="rId7"/>
    <p:sldId id="272" r:id="rId8"/>
    <p:sldId id="274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14" autoAdjust="0"/>
  </p:normalViewPr>
  <p:slideViewPr>
    <p:cSldViewPr snapToGrid="0" snapToObjects="1">
      <p:cViewPr varScale="1">
        <p:scale>
          <a:sx n="132" d="100"/>
          <a:sy n="132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FD8EF-A8EE-8746-8A0D-591C951A69B4}" type="datetimeFigureOut">
              <a:rPr kumimoji="1" lang="zh-CN" altLang="en-US" smtClean="0"/>
              <a:t>4/7/17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13822-E7D2-9D43-AF7A-B16EB501C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51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DBFB6-9E79-6344-8209-66CC9BD4E9B3}" type="datetimeFigureOut">
              <a:rPr kumimoji="1" lang="zh-CN" altLang="en-US" smtClean="0"/>
              <a:t>4/7/17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15B9-4E3D-804B-9FCD-0EFAA6FD1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58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15B9-4E3D-804B-9FCD-0EFAA6FD122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58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err="1" smtClean="0"/>
              <a:t>pptpVerify</a:t>
            </a:r>
            <a:r>
              <a:rPr kumimoji="1" lang="zh-CN" altLang="en-US" dirty="0" smtClean="0"/>
              <a:t>:</a:t>
            </a:r>
            <a:r>
              <a:rPr kumimoji="1" lang="en-US" altLang="zh-CN" dirty="0" smtClean="0"/>
              <a:t>	PPTP</a:t>
            </a:r>
            <a:r>
              <a:rPr kumimoji="1" lang="zh-CN" altLang="en-US" dirty="0" smtClean="0"/>
              <a:t>协议验证：</a:t>
            </a:r>
            <a:r>
              <a:rPr kumimoji="1" lang="en-US" altLang="zh-CN" dirty="0" smtClean="0"/>
              <a:t>RFC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Wireshark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pptpd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实验</a:t>
            </a:r>
            <a:r>
              <a:rPr kumimoji="1" lang="en-US" altLang="zh-CN" dirty="0" err="1" smtClean="0"/>
              <a:t>tcpRelay</a:t>
            </a:r>
            <a:r>
              <a:rPr kumimoji="1" lang="zh-CN" altLang="zh-CN" dirty="0" smtClean="0"/>
              <a:t>:</a:t>
            </a:r>
            <a:r>
              <a:rPr kumimoji="1" lang="en-US" altLang="zh-CN" dirty="0" smtClean="0"/>
              <a:t>	TCP</a:t>
            </a:r>
            <a:r>
              <a:rPr kumimoji="1" lang="zh-CN" altLang="en-US" dirty="0" smtClean="0"/>
              <a:t>连接中继：状态缓存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dirty="0" err="1" smtClean="0"/>
              <a:t>实验</a:t>
            </a:r>
            <a:r>
              <a:rPr kumimoji="1" lang="en-US" altLang="zh-CN" dirty="0" err="1" smtClean="0"/>
              <a:t>tcpTLV</a:t>
            </a:r>
            <a:r>
              <a:rPr kumimoji="1" lang="zh-CN" altLang="en-US" dirty="0" smtClean="0"/>
              <a:t>:</a:t>
            </a:r>
            <a:r>
              <a:rPr kumimoji="1" lang="en-US" altLang="zh-CN" dirty="0" smtClean="0"/>
              <a:t>		TCP</a:t>
            </a:r>
            <a:r>
              <a:rPr kumimoji="1" lang="zh-CN" altLang="en-US" dirty="0" smtClean="0"/>
              <a:t>消息接收：</a:t>
            </a:r>
            <a:r>
              <a:rPr kumimoji="1" lang="en-US" altLang="zh-CN" dirty="0" smtClean="0"/>
              <a:t>TLV</a:t>
            </a:r>
            <a:r>
              <a:rPr kumimoji="1" lang="zh-CN" altLang="en-US" dirty="0" smtClean="0"/>
              <a:t>编码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</a:t>
            </a:r>
            <a:r>
              <a:rPr kumimoji="1" lang="en-US" altLang="zh-CN" dirty="0" err="1" smtClean="0"/>
              <a:t>greMasq</a:t>
            </a:r>
            <a:r>
              <a:rPr kumimoji="1" lang="zh-CN" altLang="en-US" dirty="0" smtClean="0"/>
              <a:t>:</a:t>
            </a:r>
            <a:r>
              <a:rPr kumimoji="1" lang="en-US" altLang="zh-CN" dirty="0" smtClean="0"/>
              <a:t>	GRE</a:t>
            </a:r>
            <a:r>
              <a:rPr kumimoji="1" lang="zh-CN" altLang="en-US" dirty="0" smtClean="0"/>
              <a:t>报文伪装：</a:t>
            </a:r>
            <a:r>
              <a:rPr kumimoji="1" lang="en-US" altLang="zh-CN" dirty="0" err="1" smtClean="0"/>
              <a:t>pcap</a:t>
            </a:r>
            <a:r>
              <a:rPr kumimoji="1" lang="zh-CN" altLang="zh-CN" dirty="0" smtClean="0"/>
              <a:t>、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UDP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ICMP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RawSocketLimit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</a:t>
            </a:r>
            <a:r>
              <a:rPr kumimoji="1" lang="en-US" altLang="zh-CN" dirty="0" err="1" smtClean="0"/>
              <a:t>pptpdVerify</a:t>
            </a:r>
            <a:r>
              <a:rPr kumimoji="1" lang="en-US" altLang="zh-CN" dirty="0" smtClean="0"/>
              <a:t>:	pptpd</a:t>
            </a:r>
            <a:r>
              <a:rPr kumimoji="1" lang="zh-CN" altLang="en-US" dirty="0" smtClean="0"/>
              <a:t>的修改验证：</a:t>
            </a:r>
            <a:r>
              <a:rPr kumimoji="1" lang="en-US" altLang="zh-CN" dirty="0" err="1" smtClean="0"/>
              <a:t>grep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RawSocket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</a:t>
            </a:r>
            <a:r>
              <a:rPr kumimoji="1" lang="en-US" altLang="zh-CN" dirty="0" err="1" smtClean="0"/>
              <a:t>pptpdMod</a:t>
            </a:r>
            <a:r>
              <a:rPr kumimoji="1" lang="zh-CN" altLang="en-US" dirty="0" smtClean="0"/>
              <a:t>:</a:t>
            </a:r>
            <a:r>
              <a:rPr kumimoji="1" lang="en-US" altLang="zh-CN" dirty="0" smtClean="0"/>
              <a:t>	pptpd</a:t>
            </a:r>
            <a:r>
              <a:rPr kumimoji="1" lang="zh-CN" altLang="en-US" dirty="0" smtClean="0"/>
              <a:t>的修改：</a:t>
            </a:r>
            <a:r>
              <a:rPr kumimoji="1" lang="en-US" altLang="zh-CN" dirty="0" smtClean="0"/>
              <a:t>pptpd-</a:t>
            </a:r>
            <a:r>
              <a:rPr kumimoji="1" lang="en-US" altLang="zh-CN" dirty="0" err="1" smtClean="0"/>
              <a:t>rp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</a:t>
            </a:r>
            <a:r>
              <a:rPr kumimoji="1" lang="en-US" altLang="zh-CN" dirty="0" err="1" smtClean="0"/>
              <a:t>rpTest</a:t>
            </a:r>
            <a:r>
              <a:rPr kumimoji="1" lang="zh-CN" altLang="en-US" dirty="0" smtClean="0"/>
              <a:t>:</a:t>
            </a:r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程序联调测试：</a:t>
            </a:r>
            <a:r>
              <a:rPr kumimoji="1" lang="en-US" altLang="zh-CN" dirty="0" smtClean="0"/>
              <a:t>LRP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pptpdrp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15B9-4E3D-804B-9FCD-0EFAA6FD122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86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15B9-4E3D-804B-9FCD-0EFAA6FD122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0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15B9-4E3D-804B-9FCD-0EFAA6FD122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82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2017年4月7日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6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4/7/17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25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4/7/17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80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4/7/17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33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2017年4月7日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8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4/7/17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31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4/7/17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59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4/7/17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4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4/7/17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77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4/7/17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8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4/7/17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30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9181-8944-304C-A51A-59C201471D2A}" type="datetimeFigureOut">
              <a:rPr kumimoji="1" lang="zh-CN" altLang="en-US" smtClean="0"/>
              <a:t>4/7/17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4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23" r:id="rId9"/>
    <p:sldLayoutId id="2147484524" r:id="rId10"/>
    <p:sldLayoutId id="214748452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网络工程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Route Proxy </a:t>
            </a:r>
            <a:r>
              <a:rPr kumimoji="1" lang="zh-CN" altLang="en-US" dirty="0" smtClean="0"/>
              <a:t>项目要求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0480" y="1600199"/>
            <a:ext cx="3830320" cy="5017757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2400" dirty="0" smtClean="0"/>
              <a:t>应用场景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下游节点接入</a:t>
            </a:r>
            <a:r>
              <a:rPr kumimoji="1" lang="en-US" altLang="zh-CN" sz="2000" dirty="0" smtClean="0"/>
              <a:t>LRP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访问点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通过</a:t>
            </a:r>
            <a:r>
              <a:rPr kumimoji="1" lang="en-US" altLang="zh-CN" sz="2000" dirty="0" smtClean="0"/>
              <a:t>RRP</a:t>
            </a:r>
            <a:r>
              <a:rPr kumimoji="1" lang="zh-CN" altLang="en-US" sz="2000" dirty="0" smtClean="0"/>
              <a:t>访问服务节点</a:t>
            </a:r>
            <a:endParaRPr kumimoji="1" lang="en-US" altLang="zh-CN" sz="2000" dirty="0"/>
          </a:p>
          <a:p>
            <a:pPr lvl="1"/>
            <a:r>
              <a:rPr kumimoji="1" lang="en-US" altLang="zh-CN" sz="2000" dirty="0" smtClean="0"/>
              <a:t>LRP</a:t>
            </a:r>
            <a:r>
              <a:rPr kumimoji="1" lang="zh-CN" altLang="en-US" sz="2000" dirty="0" smtClean="0"/>
              <a:t>与</a:t>
            </a:r>
            <a:r>
              <a:rPr kumimoji="1" lang="en-US" altLang="zh-CN" sz="2000" dirty="0" smtClean="0"/>
              <a:t>RRP</a:t>
            </a:r>
            <a:r>
              <a:rPr kumimoji="1" lang="zh-CN" altLang="en-US" sz="2000" dirty="0" smtClean="0"/>
              <a:t>之间是普通的</a:t>
            </a:r>
            <a:r>
              <a:rPr kumimoji="1" lang="en-US" altLang="zh-CN" sz="2000" dirty="0" smtClean="0"/>
              <a:t>TCP</a:t>
            </a:r>
            <a:r>
              <a:rPr kumimoji="1" lang="zh-CN" altLang="en-US" sz="2000" dirty="0" smtClean="0"/>
              <a:t>流量</a:t>
            </a:r>
            <a:endParaRPr kumimoji="1" lang="en-US" altLang="zh-CN" sz="2000" dirty="0"/>
          </a:p>
          <a:p>
            <a:pPr lvl="1"/>
            <a:r>
              <a:rPr kumimoji="1" lang="zh-CN" altLang="en-US" sz="2000" dirty="0" smtClean="0"/>
              <a:t>下游节点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电脑或其他智能终端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服务节点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即任意网站或其他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NAT</a:t>
            </a:r>
          </a:p>
          <a:p>
            <a:pPr lvl="1"/>
            <a:r>
              <a:rPr kumimoji="1" lang="zh-CN" altLang="en-US" sz="2000" dirty="0" smtClean="0"/>
              <a:t>网络地址转换器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即常见的路由器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NAT</a:t>
            </a:r>
            <a:r>
              <a:rPr kumimoji="1" lang="zh-CN" altLang="en-US" sz="2000" dirty="0" smtClean="0"/>
              <a:t>无法感知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的存在</a:t>
            </a:r>
            <a:endParaRPr kumimoji="1" lang="en-US" altLang="zh-CN" sz="2000" dirty="0" smtClean="0"/>
          </a:p>
          <a:p>
            <a:r>
              <a:rPr kumimoji="1" lang="en-US" altLang="zh-CN" sz="2400" dirty="0" smtClean="0"/>
              <a:t>LRP: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Local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Route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Proxy</a:t>
            </a:r>
          </a:p>
          <a:p>
            <a:pPr lvl="1"/>
            <a:r>
              <a:rPr kumimoji="1" lang="zh-CN" altLang="en-US" sz="2000" dirty="0" smtClean="0"/>
              <a:t>支持下游节点的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接入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协议要求</a:t>
            </a:r>
            <a:endParaRPr kumimoji="1" lang="en-US" altLang="zh-CN" sz="2000" dirty="0" smtClean="0"/>
          </a:p>
          <a:p>
            <a:pPr lvl="2"/>
            <a:r>
              <a:rPr kumimoji="1" lang="zh-CN" altLang="en-US" sz="1600" dirty="0" smtClean="0"/>
              <a:t>监听</a:t>
            </a:r>
            <a:r>
              <a:rPr kumimoji="1" lang="en-US" altLang="zh-CN" sz="1600" dirty="0" smtClean="0"/>
              <a:t>TCP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1723</a:t>
            </a:r>
            <a:r>
              <a:rPr kumimoji="1" lang="zh-CN" altLang="en-US" sz="1600" dirty="0" smtClean="0"/>
              <a:t>端口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收发</a:t>
            </a:r>
            <a:r>
              <a:rPr kumimoji="1" lang="en-US" altLang="zh-CN" sz="1600" dirty="0" smtClean="0"/>
              <a:t>GRE</a:t>
            </a:r>
            <a:r>
              <a:rPr kumimoji="1" lang="zh-CN" altLang="en-US" sz="1600" dirty="0" smtClean="0"/>
              <a:t>报文</a:t>
            </a:r>
            <a:endParaRPr kumimoji="1" lang="en-US" altLang="zh-CN" sz="1600" dirty="0" smtClean="0"/>
          </a:p>
          <a:p>
            <a:r>
              <a:rPr kumimoji="1" lang="en-US" altLang="zh-CN" sz="2400" dirty="0" smtClean="0"/>
              <a:t>RRP: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Remote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Route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Proxy</a:t>
            </a:r>
          </a:p>
          <a:p>
            <a:pPr lvl="1"/>
            <a:r>
              <a:rPr kumimoji="1" lang="zh-CN" altLang="en-US" sz="2000" dirty="0" smtClean="0"/>
              <a:t>支持下游的</a:t>
            </a:r>
            <a:r>
              <a:rPr kumimoji="1" lang="en-US" altLang="zh-CN" sz="2000" dirty="0" smtClean="0"/>
              <a:t>LRP</a:t>
            </a:r>
            <a:r>
              <a:rPr kumimoji="1" lang="zh-CN" altLang="en-US" sz="2000" dirty="0" smtClean="0"/>
              <a:t>接入</a:t>
            </a:r>
            <a:endParaRPr kumimoji="1" lang="en-US" altLang="zh-CN" sz="2000" dirty="0" smtClean="0"/>
          </a:p>
          <a:p>
            <a:pPr lvl="2"/>
            <a:r>
              <a:rPr kumimoji="1" lang="zh-CN" altLang="en-US" sz="1600" dirty="0" smtClean="0"/>
              <a:t>监听</a:t>
            </a:r>
            <a:r>
              <a:rPr kumimoji="1" lang="en-US" altLang="zh-CN" sz="1600" dirty="0" smtClean="0"/>
              <a:t>TCP</a:t>
            </a:r>
            <a:r>
              <a:rPr kumimoji="1" lang="zh-CN" altLang="en-US" sz="1600" dirty="0" smtClean="0"/>
              <a:t>指定端口</a:t>
            </a:r>
            <a:endParaRPr kumimoji="1" lang="en-US" altLang="zh-CN" sz="1600" dirty="0" smtClean="0"/>
          </a:p>
          <a:p>
            <a:pPr lvl="1"/>
            <a:r>
              <a:rPr kumimoji="1" lang="zh-CN" altLang="en-US" sz="2000" dirty="0" smtClean="0"/>
              <a:t>支持上游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服务器</a:t>
            </a:r>
            <a:endParaRPr kumimoji="1" lang="en-US" altLang="zh-CN" sz="2000" dirty="0"/>
          </a:p>
          <a:p>
            <a:pPr lvl="2"/>
            <a:r>
              <a:rPr kumimoji="1" lang="zh-CN" altLang="en-US" sz="1600" dirty="0" smtClean="0"/>
              <a:t>连接</a:t>
            </a:r>
            <a:r>
              <a:rPr kumimoji="1" lang="en-US" altLang="zh-CN" sz="1600" dirty="0" smtClean="0"/>
              <a:t>TCP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1723</a:t>
            </a:r>
            <a:r>
              <a:rPr kumimoji="1" lang="zh-CN" altLang="en-US" sz="1600" dirty="0" smtClean="0"/>
              <a:t>端口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收发</a:t>
            </a:r>
            <a:r>
              <a:rPr kumimoji="1" lang="en-US" altLang="zh-CN" sz="1600" dirty="0" smtClean="0"/>
              <a:t>GRE</a:t>
            </a:r>
            <a:r>
              <a:rPr kumimoji="1" lang="zh-CN" altLang="en-US" sz="1600" dirty="0" smtClean="0"/>
              <a:t>报文</a:t>
            </a:r>
            <a:endParaRPr kumimoji="1" lang="en-US" altLang="zh-CN" sz="1600" dirty="0" smtClean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16" y="1600200"/>
            <a:ext cx="4572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1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网络工程</a:t>
            </a:r>
            <a:r>
              <a:rPr kumimoji="1" lang="en-US" altLang="zh-CN" dirty="0" smtClean="0"/>
              <a:t>Route Proxy </a:t>
            </a:r>
            <a:r>
              <a:rPr kumimoji="1" lang="zh-CN" altLang="en-US" dirty="0" smtClean="0"/>
              <a:t>参考环境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98" y="1262771"/>
            <a:ext cx="82296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2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err="1" smtClean="0"/>
              <a:t>greMasq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GRE</a:t>
            </a:r>
            <a:r>
              <a:rPr kumimoji="1" lang="zh-CN" altLang="en-US" dirty="0" smtClean="0"/>
              <a:t>报文伪装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提交邮箱：</a:t>
            </a:r>
            <a:r>
              <a:rPr kumimoji="1" lang="en-US" altLang="zh-CN" sz="2800" dirty="0" err="1" smtClean="0"/>
              <a:t>buptne@gmail.com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邮件标题：</a:t>
            </a:r>
            <a:r>
              <a:rPr kumimoji="1" lang="en-US" altLang="zh-CN" sz="2800" dirty="0" err="1" smtClean="0"/>
              <a:t>greMasq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班级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学号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姓名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邮件正文：报告粘贴到正文（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不要使用附件</a:t>
            </a:r>
            <a:r>
              <a:rPr kumimoji="1" lang="zh-CN" altLang="en-US" sz="2800" dirty="0" smtClean="0"/>
              <a:t>）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提交时间：</a:t>
            </a:r>
            <a:r>
              <a:rPr kumimoji="1" lang="en-US" altLang="zh-CN" sz="2800" dirty="0" smtClean="0"/>
              <a:t>2017</a:t>
            </a:r>
            <a:r>
              <a:rPr kumimoji="1" lang="zh-CN" altLang="en-US" sz="2800" dirty="0" smtClean="0"/>
              <a:t>年</a:t>
            </a:r>
            <a:r>
              <a:rPr kumimoji="1" lang="en-US" altLang="zh-CN" sz="2800" dirty="0"/>
              <a:t>4</a:t>
            </a:r>
            <a:r>
              <a:rPr kumimoji="1" lang="zh-CN" altLang="en-US" sz="2800" dirty="0" smtClean="0"/>
              <a:t>月</a:t>
            </a:r>
            <a:r>
              <a:rPr kumimoji="1" lang="en-US" altLang="zh-CN" sz="2800" smtClean="0"/>
              <a:t>28</a:t>
            </a:r>
            <a:r>
              <a:rPr kumimoji="1" lang="zh-CN" altLang="en-US" sz="2800" smtClean="0"/>
              <a:t>日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报告内容：描述</a:t>
            </a:r>
            <a:r>
              <a:rPr kumimoji="1" lang="en-US" altLang="zh-CN" sz="2800" dirty="0" smtClean="0"/>
              <a:t>GRE</a:t>
            </a:r>
            <a:r>
              <a:rPr kumimoji="1" lang="zh-CN" altLang="en-US" sz="2800" dirty="0" smtClean="0"/>
              <a:t>报文伪装的设计</a:t>
            </a:r>
            <a:r>
              <a:rPr kumimoji="1" lang="en-US" altLang="en-US" sz="2800" dirty="0" smtClean="0"/>
              <a:t>和实现</a:t>
            </a:r>
            <a:endParaRPr kumimoji="1" lang="en-US" altLang="zh-CN" sz="2800" dirty="0" smtClean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698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报文装配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36662"/>
              </p:ext>
            </p:extLst>
          </p:nvPr>
        </p:nvGraphicFramePr>
        <p:xfrm>
          <a:off x="166324" y="1417638"/>
          <a:ext cx="8815133" cy="493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330"/>
                <a:gridCol w="1663232"/>
                <a:gridCol w="2494849"/>
                <a:gridCol w="2101722"/>
              </a:tblGrid>
              <a:tr h="54773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PPTP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CTRL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MSG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GRE MSG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PPTP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DATA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MSG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UDP MSG</a:t>
                      </a:r>
                      <a:endParaRPr lang="zh-CN" altLang="en-US" sz="2400" dirty="0"/>
                    </a:p>
                  </a:txBody>
                  <a:tcPr/>
                </a:tc>
              </a:tr>
              <a:tr h="654222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IP</a:t>
                      </a:r>
                      <a:r>
                        <a:rPr lang="en-US" altLang="zh-CN" sz="2400" baseline="0" dirty="0" smtClean="0">
                          <a:solidFill>
                            <a:srgbClr val="000000"/>
                          </a:solidFill>
                        </a:rPr>
                        <a:t> Header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IP</a:t>
                      </a:r>
                      <a:r>
                        <a:rPr lang="en-US" altLang="zh-CN" sz="2400" baseline="0" dirty="0" smtClean="0">
                          <a:solidFill>
                            <a:srgbClr val="FF0000"/>
                          </a:solidFill>
                        </a:rPr>
                        <a:t>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IP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IP Header</a:t>
                      </a:r>
                    </a:p>
                  </a:txBody>
                  <a:tcPr/>
                </a:tc>
              </a:tr>
              <a:tr h="654222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</a:rPr>
                        <a:t> Header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8000"/>
                          </a:solidFill>
                        </a:rPr>
                        <a:t>GRE Header</a:t>
                      </a:r>
                      <a:endParaRPr lang="zh-CN" alt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UDP Header</a:t>
                      </a:r>
                    </a:p>
                  </a:txBody>
                  <a:tcPr/>
                </a:tc>
              </a:tr>
              <a:tr h="654222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PPTP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Length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8000"/>
                          </a:solidFill>
                        </a:rPr>
                        <a:t>PPP Packet</a:t>
                      </a:r>
                      <a:endParaRPr lang="zh-CN" altLang="en-US" sz="24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PPTP</a:t>
                      </a:r>
                      <a:r>
                        <a:rPr lang="en-US" altLang="zh-CN" sz="2400" baseline="0" dirty="0" smtClean="0">
                          <a:solidFill>
                            <a:srgbClr val="FF0000"/>
                          </a:solidFill>
                        </a:rPr>
                        <a:t> Length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8000"/>
                          </a:solidFill>
                        </a:rPr>
                        <a:t>GRE Header</a:t>
                      </a:r>
                    </a:p>
                  </a:txBody>
                  <a:tcPr/>
                </a:tc>
              </a:tr>
              <a:tr h="654222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PPTP </a:t>
                      </a:r>
                      <a:r>
                        <a:rPr lang="en-US" altLang="zh-CN" sz="2400" dirty="0" err="1" smtClean="0">
                          <a:solidFill>
                            <a:srgbClr val="FF0000"/>
                          </a:solidFill>
                        </a:rPr>
                        <a:t>Msg</a:t>
                      </a:r>
                      <a:r>
                        <a:rPr lang="en-US" altLang="zh-CN" sz="2400" baseline="0" dirty="0" smtClean="0">
                          <a:solidFill>
                            <a:srgbClr val="FF0000"/>
                          </a:solidFill>
                        </a:rPr>
                        <a:t> Type=1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PPTP </a:t>
                      </a:r>
                      <a:r>
                        <a:rPr lang="en-US" altLang="zh-CN" sz="2400" dirty="0" err="1" smtClean="0">
                          <a:solidFill>
                            <a:srgbClr val="FF0000"/>
                          </a:solidFill>
                        </a:rPr>
                        <a:t>Msg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2400" baseline="0" dirty="0" smtClean="0">
                          <a:solidFill>
                            <a:srgbClr val="FF0000"/>
                          </a:solidFill>
                        </a:rPr>
                        <a:t>Type=2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8000"/>
                          </a:solidFill>
                        </a:rPr>
                        <a:t>PPP</a:t>
                      </a:r>
                      <a:r>
                        <a:rPr lang="en-US" altLang="zh-CN" sz="2400" baseline="0" dirty="0" smtClean="0">
                          <a:solidFill>
                            <a:srgbClr val="008000"/>
                          </a:solidFill>
                        </a:rPr>
                        <a:t> Packet</a:t>
                      </a:r>
                      <a:endParaRPr lang="en-US" altLang="zh-CN" sz="24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663764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Magic Cookie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8000"/>
                          </a:solidFill>
                        </a:rPr>
                        <a:t>GRE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24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654222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Ctrl </a:t>
                      </a:r>
                      <a:r>
                        <a:rPr lang="en-US" altLang="zh-CN" sz="2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Msg</a:t>
                      </a:r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Type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8000"/>
                          </a:solidFill>
                        </a:rPr>
                        <a:t>PPP</a:t>
                      </a:r>
                      <a:r>
                        <a:rPr lang="en-US" altLang="zh-CN" sz="2400" baseline="0" dirty="0" smtClean="0">
                          <a:solidFill>
                            <a:srgbClr val="008000"/>
                          </a:solidFill>
                        </a:rPr>
                        <a:t> Packet</a:t>
                      </a:r>
                      <a:endParaRPr lang="en-US" altLang="zh-CN" sz="24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24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40248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52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" y="630494"/>
            <a:ext cx="4584894" cy="59868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77" y="4187746"/>
            <a:ext cx="4420623" cy="1698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104" y="1174750"/>
            <a:ext cx="3581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6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协议封装示意图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176502"/>
            <a:ext cx="84328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9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处理逻辑描述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169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zh-CN" dirty="0" smtClean="0"/>
              <a:t>LRP</a:t>
            </a:r>
            <a:r>
              <a:rPr kumimoji="1" lang="zh-CN" altLang="en-US" dirty="0" smtClean="0"/>
              <a:t>接收到</a:t>
            </a:r>
            <a:r>
              <a:rPr kumimoji="1" lang="en-US" altLang="zh-CN" dirty="0" smtClean="0"/>
              <a:t>VPN</a:t>
            </a:r>
            <a:r>
              <a:rPr kumimoji="1" lang="zh-CN" altLang="en-US" dirty="0" smtClean="0"/>
              <a:t>客户端的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连接请求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RRP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连接请求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LRP</a:t>
            </a:r>
            <a:r>
              <a:rPr kumimoji="1" lang="zh-CN" altLang="en-US" dirty="0" smtClean="0"/>
              <a:t>接收到</a:t>
            </a:r>
            <a:r>
              <a:rPr kumimoji="1" lang="en-US" altLang="zh-CN" dirty="0" smtClean="0"/>
              <a:t>VPN</a:t>
            </a:r>
            <a:r>
              <a:rPr kumimoji="1" lang="zh-CN" altLang="en-US" dirty="0" smtClean="0"/>
              <a:t>客户端发来的</a:t>
            </a:r>
            <a:r>
              <a:rPr kumimoji="1" lang="en-US" altLang="zh-CN" dirty="0" smtClean="0"/>
              <a:t>PPTP_CTRL_MSG</a:t>
            </a:r>
          </a:p>
          <a:p>
            <a:pPr lvl="1"/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RRP</a:t>
            </a:r>
            <a:r>
              <a:rPr kumimoji="1" lang="zh-CN" altLang="en-US" dirty="0" smtClean="0"/>
              <a:t>转发该</a:t>
            </a:r>
            <a:r>
              <a:rPr kumimoji="1" lang="en-US" altLang="zh-CN" dirty="0" smtClean="0"/>
              <a:t>PPTP_CTRL_MSG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RRP</a:t>
            </a:r>
            <a:r>
              <a:rPr kumimoji="1" lang="zh-CN" altLang="en-US" dirty="0" smtClean="0"/>
              <a:t>接收到</a:t>
            </a:r>
            <a:r>
              <a:rPr kumimoji="1" lang="en-US" altLang="zh-CN" dirty="0" smtClean="0"/>
              <a:t>LRP</a:t>
            </a:r>
            <a:r>
              <a:rPr kumimoji="1" lang="zh-CN" altLang="en-US" dirty="0" smtClean="0"/>
              <a:t>发来的</a:t>
            </a:r>
            <a:r>
              <a:rPr kumimoji="1" lang="en-US" altLang="zh-CN" dirty="0" smtClean="0"/>
              <a:t>PPTP_CTRL_MSG</a:t>
            </a:r>
          </a:p>
          <a:p>
            <a:pPr lvl="1"/>
            <a:r>
              <a:rPr kumimoji="1" lang="zh-CN" altLang="en-US" dirty="0" smtClean="0"/>
              <a:t>由</a:t>
            </a:r>
            <a:r>
              <a:rPr kumimoji="1" lang="en-US" altLang="zh-CN" dirty="0" err="1" smtClean="0"/>
              <a:t>pptpd</a:t>
            </a:r>
            <a:r>
              <a:rPr kumimoji="1" lang="zh-CN" altLang="en-US" dirty="0" smtClean="0"/>
              <a:t>按状态机处理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LRP</a:t>
            </a:r>
            <a:r>
              <a:rPr kumimoji="1" lang="zh-CN" altLang="en-US" dirty="0" smtClean="0"/>
              <a:t>接收到</a:t>
            </a:r>
            <a:r>
              <a:rPr kumimoji="1" lang="en-US" altLang="zh-CN" dirty="0" smtClean="0"/>
              <a:t>RRP</a:t>
            </a:r>
            <a:r>
              <a:rPr kumimoji="1" lang="zh-CN" altLang="en-US" dirty="0" smtClean="0"/>
              <a:t>发来的</a:t>
            </a:r>
            <a:r>
              <a:rPr kumimoji="1" lang="en-US" altLang="zh-CN" dirty="0" smtClean="0"/>
              <a:t>PPTP_CTRL_MSG</a:t>
            </a:r>
          </a:p>
          <a:p>
            <a:pPr lvl="1"/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VPN</a:t>
            </a:r>
            <a:r>
              <a:rPr kumimoji="1" lang="zh-CN" altLang="en-US" dirty="0" smtClean="0"/>
              <a:t>客户端转发</a:t>
            </a:r>
            <a:r>
              <a:rPr kumimoji="1" lang="en-US" altLang="zh-CN" dirty="0" smtClean="0"/>
              <a:t>PPTP_CTRL_MSG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LRP</a:t>
            </a:r>
            <a:r>
              <a:rPr kumimoji="1" lang="zh-CN" altLang="en-US" dirty="0" smtClean="0"/>
              <a:t>接收到</a:t>
            </a:r>
            <a:r>
              <a:rPr kumimoji="1" lang="en-US" altLang="zh-CN" dirty="0" smtClean="0"/>
              <a:t>VPN</a:t>
            </a:r>
            <a:r>
              <a:rPr kumimoji="1" lang="zh-CN" altLang="en-US" dirty="0" smtClean="0"/>
              <a:t>客户端发来的</a:t>
            </a:r>
            <a:r>
              <a:rPr kumimoji="1" lang="en-US" altLang="zh-CN" dirty="0" smtClean="0"/>
              <a:t>GRE_MSG</a:t>
            </a:r>
          </a:p>
          <a:p>
            <a:pPr lvl="1"/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PPTP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通道发送</a:t>
            </a:r>
            <a:r>
              <a:rPr kumimoji="1" lang="en-US" altLang="zh-CN" dirty="0" smtClean="0"/>
              <a:t>PPTP_DATA_MSG</a:t>
            </a:r>
            <a:r>
              <a:rPr kumimoji="1" lang="zh-CN" altLang="en-US" dirty="0" smtClean="0"/>
              <a:t>给</a:t>
            </a:r>
            <a:r>
              <a:rPr kumimoji="1" lang="en-US" altLang="zh-CN" dirty="0" smtClean="0"/>
              <a:t>RRP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RRP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LRP</a:t>
            </a:r>
            <a:r>
              <a:rPr kumimoji="1" lang="zh-CN" altLang="en-US" dirty="0" smtClean="0"/>
              <a:t>接收到</a:t>
            </a:r>
            <a:r>
              <a:rPr kumimoji="1" lang="en-US" altLang="zh-CN" dirty="0" smtClean="0"/>
              <a:t>PPTP_DATA_MSG</a:t>
            </a:r>
          </a:p>
          <a:p>
            <a:pPr lvl="1"/>
            <a:r>
              <a:rPr kumimoji="1" lang="en-US" altLang="en-US" dirty="0" err="1" smtClean="0"/>
              <a:t>通过UDP向</a:t>
            </a:r>
            <a:r>
              <a:rPr kumimoji="1" lang="zh-CN" altLang="en-US" dirty="0" smtClean="0"/>
              <a:t> </a:t>
            </a:r>
            <a:r>
              <a:rPr kumimoji="1" lang="en-US" altLang="en-US" dirty="0" err="1" smtClean="0"/>
              <a:t>pptpd转发GRE_MSG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73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注意事项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LRP</a:t>
            </a:r>
            <a:r>
              <a:rPr kumimoji="1" lang="zh-CN" altLang="en-US" dirty="0" smtClean="0"/>
              <a:t>采用</a:t>
            </a:r>
            <a:r>
              <a:rPr kumimoji="1" lang="en-US" altLang="zh-CN" dirty="0" err="1" smtClean="0"/>
              <a:t>RawSocket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收到</a:t>
            </a:r>
            <a:r>
              <a:rPr kumimoji="1" lang="en-US" altLang="zh-CN" dirty="0" smtClean="0"/>
              <a:t>PPTP_DATA_MSG</a:t>
            </a:r>
            <a:r>
              <a:rPr kumimoji="1" lang="zh-CN" altLang="en-US" dirty="0" smtClean="0"/>
              <a:t>之后写入</a:t>
            </a:r>
            <a:r>
              <a:rPr kumimoji="1" lang="en-US" altLang="zh-CN" dirty="0" err="1" smtClean="0"/>
              <a:t>RawSocket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localhost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RawSocket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OS</a:t>
            </a:r>
            <a:r>
              <a:rPr kumimoji="1" lang="zh-CN" altLang="en-US" dirty="0" smtClean="0"/>
              <a:t>操作系统冲突</a:t>
            </a:r>
            <a:endParaRPr kumimoji="1" lang="en-US" altLang="zh-CN" dirty="0" smtClean="0"/>
          </a:p>
          <a:p>
            <a:r>
              <a:rPr kumimoji="1" lang="en-US" altLang="zh-CN" dirty="0" smtClean="0"/>
              <a:t>LRP</a:t>
            </a:r>
            <a:r>
              <a:rPr kumimoji="1" lang="zh-CN" altLang="en-US" dirty="0" smtClean="0"/>
              <a:t>采用</a:t>
            </a:r>
            <a:r>
              <a:rPr kumimoji="1" lang="en-US" altLang="zh-CN" dirty="0" err="1" smtClean="0"/>
              <a:t>Pcap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监听多个</a:t>
            </a:r>
            <a:r>
              <a:rPr kumimoji="1" lang="en-US" altLang="zh-CN" dirty="0" smtClean="0"/>
              <a:t>interface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需要多个线程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自己封装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83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6929</TotalTime>
  <Words>318</Words>
  <Application>Microsoft Macintosh PowerPoint</Application>
  <PresentationFormat>全屏显示(4:3)</PresentationFormat>
  <Paragraphs>90</Paragraphs>
  <Slides>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网络工程 Route Proxy 项目要求</vt:lpstr>
      <vt:lpstr>网络工程Route Proxy 参考环境</vt:lpstr>
      <vt:lpstr>实验greMasq：GRE报文伪装</vt:lpstr>
      <vt:lpstr>报文装配</vt:lpstr>
      <vt:lpstr>PowerPoint 演示文稿</vt:lpstr>
      <vt:lpstr>协议封装示意图</vt:lpstr>
      <vt:lpstr>处理逻辑描述</vt:lpstr>
      <vt:lpstr>注意事项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网络工程2016</dc:title>
  <dc:creator>pirenjie</dc:creator>
  <cp:lastModifiedBy>pirenjie</cp:lastModifiedBy>
  <cp:revision>118</cp:revision>
  <dcterms:created xsi:type="dcterms:W3CDTF">2016-03-16T01:11:33Z</dcterms:created>
  <dcterms:modified xsi:type="dcterms:W3CDTF">2017-04-07T01:23:07Z</dcterms:modified>
</cp:coreProperties>
</file>