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7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58" r:id="rId15"/>
    <p:sldId id="25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8" autoAdjust="0"/>
    <p:restoredTop sz="89419" autoAdjust="0"/>
  </p:normalViewPr>
  <p:slideViewPr>
    <p:cSldViewPr>
      <p:cViewPr varScale="1">
        <p:scale>
          <a:sx n="79" d="100"/>
          <a:sy n="79" d="100"/>
        </p:scale>
        <p:origin x="-18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774BE1-6B14-4D9E-8AC0-B1CC787D2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F86DB-E492-46C9-9473-36A38708EC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BB1EF-0BB6-4B4E-8F91-FBA80FE23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3867F-E3A9-4BEE-B311-0D7598D93E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CD30D-98D4-4E0C-9C1F-12AB1DE58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6DED5-ED9A-48CB-B724-408EE6E96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C9B45-FAAB-4D03-BF7C-850A414B0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C4C62-0C79-4C36-BC7D-F9266E7A5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CF6E3-3299-43CC-83E6-D444609AE8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99EF4-80D8-4C39-AB6F-CAB81C413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692FD-355E-4C15-9B4E-6348CB751B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47074-8B9C-40FA-9BCD-2E84A79BA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4BF4D78-0147-40FA-A19B-AE4F0E5CC3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4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2393950"/>
          <a:ext cx="8229600" cy="2938463"/>
        </p:xfrm>
        <a:graphic>
          <a:graphicData uri="http://schemas.openxmlformats.org/presentationml/2006/ole">
            <p:oleObj spid="_x0000_s4098" name="Visio" r:id="rId3" imgW="10187562" imgH="3502594" progId="Visio.Drawing.11">
              <p:embed/>
            </p:oleObj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Router</a:t>
            </a:r>
            <a:r>
              <a:rPr lang="zh-CN" altLang="en-US" smtClean="0"/>
              <a:t>（</a:t>
            </a:r>
            <a:r>
              <a:rPr lang="en-US" altLang="zh-CN" smtClean="0"/>
              <a:t>config</a:t>
            </a:r>
            <a:r>
              <a:rPr lang="zh-CN" altLang="en-US" smtClean="0"/>
              <a:t>）</a:t>
            </a:r>
            <a:r>
              <a:rPr lang="en-US" altLang="zh-CN" smtClean="0"/>
              <a:t>#</a:t>
            </a:r>
            <a:r>
              <a:rPr lang="zh-CN" altLang="en-US" smtClean="0"/>
              <a:t>下输入</a:t>
            </a:r>
          </a:p>
          <a:p>
            <a:pPr eaLnBrk="1" hangingPunct="1"/>
            <a:r>
              <a:rPr lang="en-US" altLang="zh-CN" smtClean="0"/>
              <a:t>Interface f1/11</a:t>
            </a:r>
            <a:r>
              <a:rPr lang="zh-CN" altLang="en-US" smtClean="0"/>
              <a:t>进入接口</a:t>
            </a:r>
            <a:r>
              <a:rPr lang="en-US" altLang="zh-CN" smtClean="0"/>
              <a:t>f1/11</a:t>
            </a:r>
            <a:r>
              <a:rPr lang="zh-CN" altLang="en-US" smtClean="0"/>
              <a:t>的配置界面</a:t>
            </a:r>
          </a:p>
          <a:p>
            <a:pPr eaLnBrk="1" hangingPunct="1"/>
            <a:r>
              <a:rPr lang="en-US" altLang="zh-CN" smtClean="0"/>
              <a:t>Switchport mode Trunk</a:t>
            </a:r>
          </a:p>
          <a:p>
            <a:pPr eaLnBrk="1" hangingPunct="1"/>
            <a:r>
              <a:rPr lang="en-US" altLang="zh-CN" smtClean="0"/>
              <a:t>Switchport trunk allowed vlan all</a:t>
            </a:r>
          </a:p>
          <a:p>
            <a:pPr eaLnBrk="1" hangingPunct="1"/>
            <a:r>
              <a:rPr lang="zh-CN" altLang="en-US" smtClean="0"/>
              <a:t>（允许所有本交换机上配置的</a:t>
            </a:r>
            <a:r>
              <a:rPr lang="en-US" altLang="zh-CN" smtClean="0"/>
              <a:t>VLAN</a:t>
            </a:r>
            <a:r>
              <a:rPr lang="zh-CN" altLang="en-US" smtClean="0"/>
              <a:t>通过）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第三部分</a:t>
            </a:r>
            <a:endParaRPr lang="zh-CN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不同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互联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</a:t>
            </a:r>
            <a:r>
              <a:rPr lang="en-US" altLang="zh-CN" smtClean="0"/>
              <a:t>1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2392363"/>
          <a:ext cx="8229600" cy="2940050"/>
        </p:xfrm>
        <a:graphic>
          <a:graphicData uri="http://schemas.openxmlformats.org/presentationml/2006/ole">
            <p:oleObj spid="_x0000_s5122" name="Visio" r:id="rId3" imgW="10187643" imgH="3502670" progId="Visio.Drawing.11">
              <p:embed/>
            </p:oleObj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endParaRPr lang="zh-CN" altLang="zh-CN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2392363"/>
          <a:ext cx="8229600" cy="2940050"/>
        </p:xfrm>
        <a:graphic>
          <a:graphicData uri="http://schemas.openxmlformats.org/presentationml/2006/ole">
            <p:oleObj spid="_x0000_s6146" name="Visio" r:id="rId3" imgW="10187643" imgH="350267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Interface f1/0.1</a:t>
            </a:r>
          </a:p>
          <a:p>
            <a:pPr eaLnBrk="1" hangingPunct="1"/>
            <a:r>
              <a:rPr lang="en-US" altLang="zh-CN" smtClean="0"/>
              <a:t>Encapsulation dot1q 2</a:t>
            </a:r>
          </a:p>
          <a:p>
            <a:pPr eaLnBrk="1" hangingPunct="1"/>
            <a:r>
              <a:rPr lang="en-US" altLang="zh-CN" smtClean="0"/>
              <a:t>Ip add 1.1.1.1 255.0.0.0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Interface f1/0.2</a:t>
            </a:r>
          </a:p>
          <a:p>
            <a:pPr eaLnBrk="1" hangingPunct="1"/>
            <a:r>
              <a:rPr lang="en-US" altLang="zh-CN" smtClean="0"/>
              <a:t>Encapsulation dot1q 3</a:t>
            </a:r>
          </a:p>
          <a:p>
            <a:pPr eaLnBrk="1" hangingPunct="1"/>
            <a:r>
              <a:rPr lang="en-US" altLang="zh-CN" smtClean="0"/>
              <a:t>Ip add 3.1.1.1 255.0.0.0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验收说明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所有同学都需要提交实验报告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学号后半部分同学下周二（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）下午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30-18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到主楼</a:t>
            </a:r>
            <a:r>
              <a:rPr lang="en-US" altLang="zh-CN" sz="2400" dirty="0" smtClean="0"/>
              <a:t>-919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910</a:t>
            </a:r>
            <a:r>
              <a:rPr lang="zh-CN" altLang="en-US" sz="2400" dirty="0" smtClean="0"/>
              <a:t> 验收实验；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只验收</a:t>
            </a:r>
            <a:r>
              <a:rPr lang="zh-CN" altLang="en-US" sz="2400" dirty="0" smtClean="0"/>
              <a:t>第三部分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要求不少于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台交换机和两台路由器（</a:t>
            </a:r>
            <a:r>
              <a:rPr lang="zh-CN" altLang="en-US" sz="2400" dirty="0" smtClean="0">
                <a:solidFill>
                  <a:srgbClr val="FF0000"/>
                </a:solidFill>
              </a:rPr>
              <a:t>要求</a:t>
            </a:r>
            <a:r>
              <a:rPr lang="en-US" altLang="zh-CN" sz="2400" dirty="0" smtClean="0">
                <a:solidFill>
                  <a:srgbClr val="FF0000"/>
                </a:solidFill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</a:rPr>
              <a:t>地址第三位是学号后三位</a:t>
            </a:r>
            <a:r>
              <a:rPr lang="en-US" altLang="zh-CN" sz="2400" dirty="0" smtClean="0">
                <a:solidFill>
                  <a:srgbClr val="FF0000"/>
                </a:solidFill>
              </a:rPr>
              <a:t>%255 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至少五个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，需要用两台以上的路由器将其连通，需要采用两种互联方法。路由器上可以静态或者动态配置路由；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不同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内的主机间可以互相</a:t>
            </a:r>
            <a:r>
              <a:rPr lang="en-US" altLang="zh-CN" sz="2400" dirty="0" smtClean="0"/>
              <a:t>ping </a:t>
            </a:r>
            <a:r>
              <a:rPr lang="zh-CN" altLang="en-US" sz="2400" dirty="0" smtClean="0"/>
              <a:t>通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路由器上的路由表正确，清楚数据走的路径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能解释清楚不同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配置的区别和原理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在什么情况下，同一个局域网中，两台设备的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地址配置在不同网段中可以互相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通？（说出</a:t>
            </a:r>
            <a:r>
              <a:rPr lang="zh-CN" altLang="en-US" dirty="0" smtClean="0"/>
              <a:t>两种以上情况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选择</a:t>
            </a:r>
            <a:r>
              <a:rPr lang="zh-CN" altLang="en-US" dirty="0" smtClean="0"/>
              <a:t>两个不同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机，中间要经过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链路，阐述互相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时的完整传输流程。（包括交换机和路由器的简单处理</a:t>
            </a:r>
            <a:r>
              <a:rPr lang="zh-CN" altLang="en-US" dirty="0" smtClean="0"/>
              <a:t>过程，并且要指出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标签的变化）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请阐述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网络的关系。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第一部分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Vlan</a:t>
            </a:r>
            <a:r>
              <a:rPr lang="zh-CN" altLang="en-US" sz="2400" smtClean="0"/>
              <a:t>配置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启动</a:t>
            </a:r>
            <a:r>
              <a:rPr lang="en-US" altLang="zh-CN" sz="2400" smtClean="0"/>
              <a:t>SW1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Telnet</a:t>
            </a:r>
            <a:r>
              <a:rPr lang="zh-CN" altLang="en-US" sz="2400" smtClean="0"/>
              <a:t>到</a:t>
            </a:r>
            <a:r>
              <a:rPr lang="en-US" altLang="zh-CN" sz="2400" smtClean="0"/>
              <a:t>SW1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PC2</a:t>
            </a:r>
            <a:r>
              <a:rPr lang="zh-CN" altLang="en-US" sz="2400" smtClean="0"/>
              <a:t>上进行配置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PC1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F0/0</a:t>
            </a:r>
            <a:r>
              <a:rPr lang="zh-CN" altLang="en-US" sz="2400" smtClean="0"/>
              <a:t>接口配成</a:t>
            </a:r>
            <a:r>
              <a:rPr lang="en-US" altLang="zh-CN" sz="2400" smtClean="0"/>
              <a:t>1.1.1.1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PC2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F0/0</a:t>
            </a:r>
            <a:r>
              <a:rPr lang="zh-CN" altLang="en-US" sz="2400" smtClean="0"/>
              <a:t>接口配成</a:t>
            </a:r>
            <a:r>
              <a:rPr lang="en-US" altLang="zh-CN" sz="2400" smtClean="0"/>
              <a:t>1.1.1.2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SW1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f1/11 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Vlan 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SW1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f1/12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Vlan 3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是否能</a:t>
            </a:r>
            <a:r>
              <a:rPr lang="en-US" altLang="zh-CN" sz="2400" smtClean="0"/>
              <a:t>ping</a:t>
            </a:r>
            <a:r>
              <a:rPr lang="zh-CN" altLang="en-US" sz="2400" smtClean="0"/>
              <a:t>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SW1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f1/12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Vlan 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是否能</a:t>
            </a:r>
            <a:r>
              <a:rPr lang="en-US" altLang="zh-CN" sz="2400" smtClean="0"/>
              <a:t>ping</a:t>
            </a:r>
            <a:r>
              <a:rPr lang="zh-CN" altLang="en-US" sz="2400" smtClean="0"/>
              <a:t>通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2393950"/>
          <a:ext cx="8229600" cy="2938463"/>
        </p:xfrm>
        <a:graphic>
          <a:graphicData uri="http://schemas.openxmlformats.org/presentationml/2006/ole">
            <p:oleObj spid="_x0000_s3074" name="Visio" r:id="rId3" imgW="10187562" imgH="3502594" progId="Visio.Drawing.11">
              <p:embed/>
            </p:oleObj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Vlan</a:t>
            </a:r>
            <a:r>
              <a:rPr lang="zh-CN" altLang="en-US" sz="2800" smtClean="0"/>
              <a:t>配法</a:t>
            </a:r>
          </a:p>
          <a:p>
            <a:pPr eaLnBrk="1" hangingPunct="1"/>
            <a:r>
              <a:rPr lang="zh-CN" altLang="en-US" sz="2800" smtClean="0"/>
              <a:t>登录</a:t>
            </a:r>
            <a:r>
              <a:rPr lang="en-US" altLang="zh-CN" sz="2800" smtClean="0"/>
              <a:t>SW1</a:t>
            </a:r>
          </a:p>
          <a:p>
            <a:pPr eaLnBrk="1" hangingPunct="1"/>
            <a:r>
              <a:rPr lang="zh-CN" altLang="en-US" sz="2800" smtClean="0"/>
              <a:t>在</a:t>
            </a:r>
            <a:r>
              <a:rPr lang="en-US" altLang="zh-CN" sz="2800" smtClean="0"/>
              <a:t>Router#</a:t>
            </a:r>
            <a:r>
              <a:rPr lang="zh-CN" altLang="en-US" sz="2800" smtClean="0"/>
              <a:t>下输入</a:t>
            </a:r>
          </a:p>
          <a:p>
            <a:pPr eaLnBrk="1" hangingPunct="1"/>
            <a:r>
              <a:rPr lang="en-US" altLang="zh-CN" sz="2800" smtClean="0"/>
              <a:t>vlan database</a:t>
            </a:r>
          </a:p>
          <a:p>
            <a:pPr eaLnBrk="1" hangingPunct="1"/>
            <a:r>
              <a:rPr lang="en-US" altLang="zh-CN" sz="2800" smtClean="0"/>
              <a:t>Vlan 2</a:t>
            </a:r>
          </a:p>
          <a:p>
            <a:pPr eaLnBrk="1" hangingPunct="1"/>
            <a:r>
              <a:rPr lang="en-US" altLang="zh-CN" sz="2800" smtClean="0"/>
              <a:t>Vlan 3</a:t>
            </a:r>
          </a:p>
          <a:p>
            <a:pPr eaLnBrk="1" hangingPunct="1"/>
            <a:r>
              <a:rPr lang="en-US" altLang="zh-CN" sz="2800" smtClean="0"/>
              <a:t>Exit</a:t>
            </a:r>
          </a:p>
          <a:p>
            <a:pPr eaLnBrk="1" hangingPunct="1"/>
            <a:r>
              <a:rPr lang="zh-CN" altLang="en-US" sz="2800" smtClean="0"/>
              <a:t>创建两个</a:t>
            </a:r>
            <a:r>
              <a:rPr lang="en-US" altLang="zh-CN" sz="2800" smtClean="0"/>
              <a:t>vlan 2</a:t>
            </a:r>
            <a:r>
              <a:rPr lang="zh-CN" altLang="en-US" sz="2800" smtClean="0"/>
              <a:t>，</a:t>
            </a:r>
            <a:r>
              <a:rPr lang="en-US" altLang="zh-CN" sz="2800" smtClean="0"/>
              <a:t>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Conf</a:t>
            </a:r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Router</a:t>
            </a:r>
            <a:r>
              <a:rPr lang="zh-CN" altLang="en-US" smtClean="0"/>
              <a:t>（</a:t>
            </a:r>
            <a:r>
              <a:rPr lang="en-US" altLang="zh-CN" smtClean="0"/>
              <a:t>config</a:t>
            </a:r>
            <a:r>
              <a:rPr lang="zh-CN" altLang="en-US" smtClean="0"/>
              <a:t>）</a:t>
            </a:r>
            <a:r>
              <a:rPr lang="en-US" altLang="zh-CN" smtClean="0"/>
              <a:t>#</a:t>
            </a:r>
            <a:r>
              <a:rPr lang="zh-CN" altLang="en-US" smtClean="0"/>
              <a:t>下输入</a:t>
            </a:r>
          </a:p>
          <a:p>
            <a:pPr eaLnBrk="1" hangingPunct="1"/>
            <a:r>
              <a:rPr lang="en-US" altLang="zh-CN" smtClean="0"/>
              <a:t>Interface vlan 2</a:t>
            </a:r>
          </a:p>
          <a:p>
            <a:pPr eaLnBrk="1" hangingPunct="1"/>
            <a:r>
              <a:rPr lang="en-US" altLang="zh-CN" smtClean="0"/>
              <a:t>exit</a:t>
            </a:r>
          </a:p>
          <a:p>
            <a:pPr eaLnBrk="1" hangingPunct="1"/>
            <a:r>
              <a:rPr lang="en-US" altLang="zh-CN" smtClean="0"/>
              <a:t>Interface vlan 3</a:t>
            </a:r>
          </a:p>
          <a:p>
            <a:pPr eaLnBrk="1" hangingPunct="1"/>
            <a:r>
              <a:rPr lang="en-US" altLang="zh-CN" smtClean="0"/>
              <a:t>Exit</a:t>
            </a:r>
          </a:p>
          <a:p>
            <a:pPr eaLnBrk="1" hangingPunct="1"/>
            <a:r>
              <a:rPr lang="zh-CN" altLang="en-US" smtClean="0"/>
              <a:t>激活两个</a:t>
            </a:r>
            <a:r>
              <a:rPr lang="en-US" altLang="zh-CN" smtClean="0"/>
              <a:t>vlan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Router</a:t>
            </a:r>
            <a:r>
              <a:rPr lang="zh-CN" altLang="en-US" smtClean="0"/>
              <a:t>（</a:t>
            </a:r>
            <a:r>
              <a:rPr lang="en-US" altLang="zh-CN" smtClean="0"/>
              <a:t>config</a:t>
            </a:r>
            <a:r>
              <a:rPr lang="zh-CN" altLang="en-US" smtClean="0"/>
              <a:t>）</a:t>
            </a:r>
            <a:r>
              <a:rPr lang="en-US" altLang="zh-CN" smtClean="0"/>
              <a:t>#</a:t>
            </a:r>
            <a:r>
              <a:rPr lang="zh-CN" altLang="en-US" smtClean="0"/>
              <a:t>下输入</a:t>
            </a:r>
          </a:p>
          <a:p>
            <a:pPr eaLnBrk="1" hangingPunct="1"/>
            <a:r>
              <a:rPr lang="en-US" altLang="zh-CN" smtClean="0"/>
              <a:t>Interface f1/11</a:t>
            </a:r>
            <a:r>
              <a:rPr lang="zh-CN" altLang="en-US" smtClean="0"/>
              <a:t>进入接口</a:t>
            </a:r>
            <a:r>
              <a:rPr lang="en-US" altLang="zh-CN" smtClean="0"/>
              <a:t>f1/11</a:t>
            </a:r>
            <a:r>
              <a:rPr lang="zh-CN" altLang="en-US" smtClean="0"/>
              <a:t>的配置界面</a:t>
            </a:r>
          </a:p>
          <a:p>
            <a:pPr eaLnBrk="1" hangingPunct="1"/>
            <a:r>
              <a:rPr lang="en-US" altLang="zh-CN" smtClean="0"/>
              <a:t>Switchport access vlan 2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第二部分</a:t>
            </a:r>
            <a:endParaRPr lang="zh-CN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Vlan</a:t>
            </a:r>
            <a:r>
              <a:rPr lang="zh-CN" altLang="en-US" sz="2400" smtClean="0"/>
              <a:t>配置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启动</a:t>
            </a:r>
            <a:r>
              <a:rPr lang="en-US" altLang="zh-CN" sz="2400" smtClean="0"/>
              <a:t>SW1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SW2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PC1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Telnet</a:t>
            </a:r>
            <a:r>
              <a:rPr lang="zh-CN" altLang="en-US" sz="2400" smtClean="0"/>
              <a:t>到</a:t>
            </a:r>
            <a:r>
              <a:rPr lang="en-US" altLang="zh-CN" sz="2400" smtClean="0"/>
              <a:t>SW1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SW2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PC1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PC3</a:t>
            </a:r>
            <a:r>
              <a:rPr lang="zh-CN" altLang="en-US" sz="2400" smtClean="0"/>
              <a:t>上进行配置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PC1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F0/0</a:t>
            </a:r>
            <a:r>
              <a:rPr lang="zh-CN" altLang="en-US" sz="2400" smtClean="0"/>
              <a:t>接口配成</a:t>
            </a:r>
            <a:r>
              <a:rPr lang="en-US" altLang="zh-CN" sz="2400" smtClean="0"/>
              <a:t>1.1.1.1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PC3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F0/0</a:t>
            </a:r>
            <a:r>
              <a:rPr lang="zh-CN" altLang="en-US" sz="2400" smtClean="0"/>
              <a:t>接口配成</a:t>
            </a:r>
            <a:r>
              <a:rPr lang="en-US" altLang="zh-CN" sz="2400" smtClean="0"/>
              <a:t>1.1.1.3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SW1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f1/11 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Vlan 2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SW2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f1/11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Vlan 2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是否能</a:t>
            </a:r>
            <a:r>
              <a:rPr lang="en-US" altLang="zh-CN" sz="2400" smtClean="0"/>
              <a:t>ping</a:t>
            </a:r>
            <a:r>
              <a:rPr lang="zh-CN" altLang="en-US" sz="2400" smtClean="0"/>
              <a:t>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SW2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trunk</a:t>
            </a:r>
            <a:r>
              <a:rPr lang="zh-CN" altLang="en-US" sz="2400" smtClean="0"/>
              <a:t>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SW1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f1/2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trunk</a:t>
            </a:r>
            <a:r>
              <a:rPr lang="zh-CN" altLang="en-US" sz="2400" smtClean="0"/>
              <a:t>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是否能</a:t>
            </a:r>
            <a:r>
              <a:rPr lang="en-US" altLang="zh-CN" sz="2400" smtClean="0"/>
              <a:t>ping</a:t>
            </a:r>
            <a:r>
              <a:rPr lang="zh-CN" altLang="en-US" sz="2400" smtClean="0"/>
              <a:t>通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508</Words>
  <Application>Microsoft Office PowerPoint</Application>
  <PresentationFormat>全屏显示(4:3)</PresentationFormat>
  <Paragraphs>71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宋体</vt:lpstr>
      <vt:lpstr>默认设计模板</vt:lpstr>
      <vt:lpstr>Microsoft Office Visio 绘图</vt:lpstr>
      <vt:lpstr>Microsoft Visio 绘图</vt:lpstr>
      <vt:lpstr>实验4</vt:lpstr>
      <vt:lpstr>验收说明</vt:lpstr>
      <vt:lpstr>思考题</vt:lpstr>
      <vt:lpstr>实验4的第一部分</vt:lpstr>
      <vt:lpstr>幻灯片 5</vt:lpstr>
      <vt:lpstr>幻灯片 6</vt:lpstr>
      <vt:lpstr>幻灯片 7</vt:lpstr>
      <vt:lpstr>幻灯片 8</vt:lpstr>
      <vt:lpstr>实验4的第二部分</vt:lpstr>
      <vt:lpstr>幻灯片 10</vt:lpstr>
      <vt:lpstr>幻灯片 11</vt:lpstr>
      <vt:lpstr>实验4的第三部分</vt:lpstr>
      <vt:lpstr>方法1</vt:lpstr>
      <vt:lpstr>方法2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lixu</dc:creator>
  <cp:lastModifiedBy>zhy</cp:lastModifiedBy>
  <cp:revision>25</cp:revision>
  <cp:lastPrinted>1601-01-01T00:00:00Z</cp:lastPrinted>
  <dcterms:created xsi:type="dcterms:W3CDTF">1601-01-01T00:00:00Z</dcterms:created>
  <dcterms:modified xsi:type="dcterms:W3CDTF">2017-04-27T05:47:21Z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