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4" r:id="rId1"/>
  </p:sldMasterIdLst>
  <p:notesMasterIdLst>
    <p:notesMasterId r:id="rId11"/>
  </p:notesMasterIdLst>
  <p:handoutMasterIdLst>
    <p:handoutMasterId r:id="rId12"/>
  </p:handoutMasterIdLst>
  <p:sldIdLst>
    <p:sldId id="273" r:id="rId2"/>
    <p:sldId id="260" r:id="rId3"/>
    <p:sldId id="275" r:id="rId4"/>
    <p:sldId id="274" r:id="rId5"/>
    <p:sldId id="280" r:id="rId6"/>
    <p:sldId id="281" r:id="rId7"/>
    <p:sldId id="279" r:id="rId8"/>
    <p:sldId id="278" r:id="rId9"/>
    <p:sldId id="277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4" autoAdjust="0"/>
  </p:normalViewPr>
  <p:slideViewPr>
    <p:cSldViewPr snapToGrid="0" snapToObjects="1">
      <p:cViewPr varScale="1">
        <p:scale>
          <a:sx n="93" d="100"/>
          <a:sy n="93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FD8EF-A8EE-8746-8A0D-591C951A69B4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3822-E7D2-9D43-AF7A-B16EB501C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51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DBFB6-9E79-6344-8209-66CC9BD4E9B3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15B9-4E3D-804B-9FCD-0EFAA6FD1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5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2017年3月3日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5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8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2017年3月3日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3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59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4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77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30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9181-8944-304C-A51A-59C201471D2A}" type="datetimeFigureOut">
              <a:rPr kumimoji="1" lang="zh-CN" altLang="en-US" smtClean="0"/>
              <a:t>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4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tcpRelay</a:t>
            </a:r>
            <a:r>
              <a:rPr kumimoji="1" lang="en-US" altLang="zh-CN" dirty="0" smtClean="0"/>
              <a:t>: TCP</a:t>
            </a:r>
            <a:r>
              <a:rPr kumimoji="1" lang="zh-CN" altLang="en-US" dirty="0" smtClean="0"/>
              <a:t>中继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提交邮箱：</a:t>
            </a:r>
            <a:r>
              <a:rPr kumimoji="1" lang="en-US" altLang="zh-CN" sz="2800" dirty="0" err="1" smtClean="0"/>
              <a:t>buptne@gmail.com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邮件标题：</a:t>
            </a:r>
            <a:r>
              <a:rPr kumimoji="1" lang="en-US" altLang="zh-CN" sz="2800" dirty="0" err="1" smtClean="0"/>
              <a:t>tcpRelay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班级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学号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姓名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邮件正文：报告粘贴到正文（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不要使用附件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提交时间：</a:t>
            </a:r>
            <a:r>
              <a:rPr kumimoji="1" lang="en-US" altLang="zh-CN" sz="2800" dirty="0" smtClean="0"/>
              <a:t>2017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月</a:t>
            </a:r>
            <a:r>
              <a:rPr kumimoji="1" lang="en-US" altLang="zh-CN" sz="2800" dirty="0" smtClean="0"/>
              <a:t>30</a:t>
            </a:r>
            <a:r>
              <a:rPr kumimoji="1" lang="zh-CN" altLang="en-US" sz="2800" dirty="0" smtClean="0"/>
              <a:t>日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报告</a:t>
            </a:r>
            <a:r>
              <a:rPr kumimoji="1" lang="zh-CN" altLang="en-US" sz="2800" smtClean="0"/>
              <a:t>内容</a:t>
            </a:r>
            <a:r>
              <a:rPr kumimoji="1" lang="zh-CN" altLang="en-US" sz="2800" smtClean="0"/>
              <a:t>：描述</a:t>
            </a:r>
            <a:r>
              <a:rPr kumimoji="1" lang="en-US" altLang="zh-CN" sz="2800" dirty="0" err="1" smtClean="0"/>
              <a:t>tcpRelay</a:t>
            </a:r>
            <a:r>
              <a:rPr kumimoji="1" lang="zh-CN" altLang="en-US" sz="2800" dirty="0" smtClean="0"/>
              <a:t>程序的设计思路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338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771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/>
              <a:t>本次实验中</a:t>
            </a:r>
            <a:r>
              <a:rPr kumimoji="1" lang="en-US" altLang="zh-CN" sz="3200" dirty="0" smtClean="0"/>
              <a:t>RRP</a:t>
            </a:r>
            <a:r>
              <a:rPr kumimoji="1" lang="zh-CN" altLang="en-US" sz="3200" dirty="0" smtClean="0"/>
              <a:t>省略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LRP</a:t>
            </a:r>
            <a:r>
              <a:rPr kumimoji="1" lang="zh-CN" altLang="en-US" sz="3200" dirty="0" smtClean="0"/>
              <a:t>直接连接</a:t>
            </a:r>
            <a:r>
              <a:rPr kumimoji="1" lang="en-US" altLang="zh-CN" sz="3200" dirty="0" err="1" smtClean="0"/>
              <a:t>pptpd</a:t>
            </a:r>
            <a:endParaRPr kumimoji="1"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8" y="1262771"/>
            <a:ext cx="82296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210" y="1600200"/>
            <a:ext cx="8604960" cy="452596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 smtClean="0"/>
              <a:t>编写一个</a:t>
            </a:r>
            <a:r>
              <a:rPr kumimoji="1" lang="en-US" altLang="zh-CN" sz="2400" dirty="0" smtClean="0"/>
              <a:t>TCP</a:t>
            </a:r>
            <a:r>
              <a:rPr kumimoji="1" lang="zh-CN" altLang="en-US" sz="2400" dirty="0" smtClean="0"/>
              <a:t>中继程序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LRP</a:t>
            </a:r>
          </a:p>
          <a:p>
            <a:pPr lvl="1"/>
            <a:r>
              <a:rPr kumimoji="1" lang="zh-CN" altLang="en-US" sz="2000" dirty="0" smtClean="0"/>
              <a:t>向下游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客户端提供</a:t>
            </a:r>
            <a:r>
              <a:rPr kumimoji="1" lang="en-US" altLang="zh-CN" sz="2000" dirty="0" smtClean="0"/>
              <a:t>1723</a:t>
            </a:r>
            <a:r>
              <a:rPr kumimoji="1" lang="zh-CN" altLang="en-US" sz="2000" dirty="0" smtClean="0"/>
              <a:t>服务端口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收到下游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请求</a:t>
            </a:r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时发起到上游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服务器的连接</a:t>
            </a:r>
            <a:r>
              <a:rPr kumimoji="1" lang="en-US" altLang="zh-CN" sz="2000" dirty="0" smtClean="0"/>
              <a:t>L2</a:t>
            </a:r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的连接状态</a:t>
            </a:r>
            <a:r>
              <a:rPr kumimoji="1" lang="en-US" altLang="zh-CN" sz="2000" dirty="0" smtClean="0"/>
              <a:t>L2</a:t>
            </a:r>
            <a:r>
              <a:rPr kumimoji="1" lang="zh-CN" altLang="en-US" sz="2000" dirty="0" smtClean="0"/>
              <a:t>未决时需要暂存</a:t>
            </a:r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上的数据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当</a:t>
            </a:r>
            <a:r>
              <a:rPr kumimoji="1" lang="en-US" altLang="zh-CN" sz="2000" dirty="0" smtClean="0"/>
              <a:t>L2</a:t>
            </a:r>
            <a:r>
              <a:rPr kumimoji="1" lang="zh-CN" altLang="en-US" sz="2000" dirty="0" smtClean="0"/>
              <a:t>连接成功后在</a:t>
            </a:r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L2</a:t>
            </a:r>
            <a:r>
              <a:rPr kumimoji="1" lang="zh-CN" altLang="en-US" sz="2000" dirty="0" smtClean="0"/>
              <a:t>之间中继转发数据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或</a:t>
            </a:r>
            <a:r>
              <a:rPr kumimoji="1" lang="en-US" altLang="zh-CN" sz="2000" dirty="0" smtClean="0"/>
              <a:t>L2</a:t>
            </a:r>
            <a:r>
              <a:rPr kumimoji="1" lang="zh-CN" altLang="en-US" sz="2000" dirty="0" smtClean="0"/>
              <a:t>任意一端断开都会导致另一端也断开</a:t>
            </a:r>
            <a:endParaRPr kumimoji="1" lang="en-US" altLang="zh-CN" sz="2000" dirty="0" smtClean="0"/>
          </a:p>
          <a:p>
            <a:r>
              <a:rPr kumimoji="1" lang="zh-CN" altLang="en-US" sz="2400" dirty="0" smtClean="0"/>
              <a:t>测试过程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主机上运行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中继程序</a:t>
            </a:r>
            <a:r>
              <a:rPr kumimoji="1" lang="en-US" altLang="zh-CN" sz="2000" dirty="0" smtClean="0"/>
              <a:t>LRP</a:t>
            </a:r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虚拟机上创建到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地址的</a:t>
            </a:r>
            <a:r>
              <a:rPr kumimoji="1" lang="en-US" altLang="zh-CN" sz="2000" dirty="0" smtClean="0"/>
              <a:t>PPTP-VPN</a:t>
            </a:r>
            <a:r>
              <a:rPr kumimoji="1" lang="zh-CN" altLang="en-US" sz="2000" dirty="0" smtClean="0"/>
              <a:t>并进行拨号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在收到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请求后会连接到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所在的</a:t>
            </a:r>
            <a:r>
              <a:rPr kumimoji="1" lang="en-US" altLang="zh-CN" sz="2000" dirty="0" smtClean="0"/>
              <a:t>Linux</a:t>
            </a:r>
            <a:r>
              <a:rPr kumimoji="1" lang="zh-CN" altLang="en-US" sz="2000" dirty="0" smtClean="0"/>
              <a:t>虚拟机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smtClean="0"/>
              <a:t>Linux</a:t>
            </a:r>
            <a:r>
              <a:rPr kumimoji="1" lang="zh-CN" altLang="en-US" sz="2000" dirty="0" smtClean="0"/>
              <a:t>之间会进行正常的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协议交互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可以在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上的</a:t>
            </a:r>
            <a:r>
              <a:rPr kumimoji="1" lang="en-US" altLang="zh-CN" sz="2000" dirty="0" err="1" smtClean="0"/>
              <a:t>Wireshark</a:t>
            </a:r>
            <a:r>
              <a:rPr kumimoji="1" lang="zh-CN" altLang="en-US" sz="2000" dirty="0" smtClean="0"/>
              <a:t>上捕获到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协议成功并发现</a:t>
            </a:r>
            <a:r>
              <a:rPr kumimoji="1" lang="en-US" altLang="zh-CN" sz="2000" dirty="0" smtClean="0"/>
              <a:t>GRE</a:t>
            </a:r>
            <a:r>
              <a:rPr kumimoji="1" lang="zh-CN" altLang="en-US" sz="2000" dirty="0" smtClean="0"/>
              <a:t>报文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056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方案参考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9333"/>
            <a:ext cx="8229600" cy="5444067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使用</a:t>
            </a:r>
            <a:r>
              <a:rPr kumimoji="1" lang="en-US" altLang="zh-CN" sz="2400" dirty="0" err="1" smtClean="0"/>
              <a:t>QTcpServer</a:t>
            </a:r>
            <a:r>
              <a:rPr kumimoji="1" lang="zh-CN" altLang="en-US" sz="2400" dirty="0" smtClean="0"/>
              <a:t>提供</a:t>
            </a:r>
            <a:r>
              <a:rPr kumimoji="1" lang="en-US" altLang="zh-CN" sz="2400" dirty="0" smtClean="0"/>
              <a:t>TCP</a:t>
            </a:r>
            <a:r>
              <a:rPr kumimoji="1" lang="zh-CN" altLang="en-US" sz="2400" dirty="0" smtClean="0"/>
              <a:t>服务器功能</a:t>
            </a:r>
            <a:endParaRPr kumimoji="1" lang="en-US" altLang="zh-CN" sz="2400" dirty="0" smtClean="0"/>
          </a:p>
          <a:p>
            <a:pPr lvl="1"/>
            <a:r>
              <a:rPr kumimoji="1" lang="en-US" altLang="zh-CN" sz="1800" dirty="0" err="1" smtClean="0"/>
              <a:t>newConnection</a:t>
            </a:r>
            <a:r>
              <a:rPr kumimoji="1" lang="zh-CN" altLang="en-US" sz="1800" dirty="0" smtClean="0"/>
              <a:t>信号槽</a:t>
            </a:r>
            <a:r>
              <a:rPr kumimoji="1" lang="en-US" altLang="zh-CN" sz="1800" dirty="0" smtClean="0"/>
              <a:t>(slot)</a:t>
            </a:r>
          </a:p>
          <a:p>
            <a:pPr lvl="2"/>
            <a:r>
              <a:rPr kumimoji="1" lang="zh-CN" altLang="en-US" sz="1600" dirty="0" smtClean="0"/>
              <a:t>接收下游连接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同时创建到上游</a:t>
            </a:r>
            <a:r>
              <a:rPr kumimoji="1" lang="en-US" altLang="zh-CN" sz="1600" dirty="0" err="1" smtClean="0"/>
              <a:t>pptpd</a:t>
            </a:r>
            <a:r>
              <a:rPr kumimoji="1" lang="zh-CN" altLang="en-US" sz="1600" dirty="0" smtClean="0"/>
              <a:t>的上游连接</a:t>
            </a:r>
            <a:endParaRPr kumimoji="1" lang="en-US" altLang="zh-CN" sz="1600" dirty="0"/>
          </a:p>
          <a:p>
            <a:pPr lvl="2"/>
            <a:r>
              <a:rPr kumimoji="1" lang="zh-CN" altLang="en-US" sz="1600" dirty="0" smtClean="0"/>
              <a:t>以上连个连接互为对等连接</a:t>
            </a:r>
            <a:endParaRPr kumimoji="1" lang="en-US" altLang="zh-CN" sz="1600" dirty="0" smtClean="0"/>
          </a:p>
          <a:p>
            <a:r>
              <a:rPr kumimoji="1" lang="zh-CN" altLang="en-US" sz="2400" dirty="0" smtClean="0"/>
              <a:t>使用</a:t>
            </a:r>
            <a:r>
              <a:rPr kumimoji="1" lang="en-US" altLang="zh-CN" sz="2400" dirty="0" err="1" smtClean="0"/>
              <a:t>QTcpSocket</a:t>
            </a:r>
            <a:r>
              <a:rPr kumimoji="1" lang="zh-CN" altLang="en-US" sz="2400" dirty="0" smtClean="0"/>
              <a:t>提供</a:t>
            </a:r>
            <a:r>
              <a:rPr kumimoji="1" lang="en-US" altLang="zh-CN" sz="2400" dirty="0" smtClean="0"/>
              <a:t>TCP</a:t>
            </a:r>
            <a:r>
              <a:rPr kumimoji="1" lang="zh-CN" altLang="en-US" sz="2400" dirty="0" smtClean="0"/>
              <a:t>连接功能</a:t>
            </a:r>
            <a:endParaRPr kumimoji="1" lang="en-US" altLang="zh-CN" sz="2400" dirty="0" smtClean="0"/>
          </a:p>
          <a:p>
            <a:pPr lvl="1"/>
            <a:r>
              <a:rPr kumimoji="1" lang="en-US" altLang="zh-CN" sz="1800" dirty="0" err="1" smtClean="0"/>
              <a:t>bytesWritten</a:t>
            </a:r>
            <a:endParaRPr kumimoji="1" lang="en-US" altLang="zh-CN" sz="1800" dirty="0" smtClean="0"/>
          </a:p>
          <a:p>
            <a:pPr lvl="2"/>
            <a:r>
              <a:rPr kumimoji="1" lang="zh-CN" altLang="en-US" sz="1600" dirty="0" smtClean="0"/>
              <a:t>系统内核发送</a:t>
            </a:r>
            <a:r>
              <a:rPr kumimoji="1" lang="en-US" altLang="zh-CN" sz="1600" dirty="0" smtClean="0"/>
              <a:t>TCP</a:t>
            </a:r>
            <a:r>
              <a:rPr kumimoji="1" lang="zh-CN" altLang="en-US" sz="1600" dirty="0" smtClean="0"/>
              <a:t>收到</a:t>
            </a:r>
            <a:r>
              <a:rPr kumimoji="1" lang="en-US" altLang="zh-CN" sz="1600" dirty="0" smtClean="0"/>
              <a:t>ACK</a:t>
            </a:r>
            <a:r>
              <a:rPr kumimoji="1" lang="zh-CN" altLang="en-US" sz="1600" dirty="0" smtClean="0"/>
              <a:t>确认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触发发送所在连接上的剩余数据缓存</a:t>
            </a:r>
            <a:endParaRPr kumimoji="1" lang="en-US" altLang="zh-CN" sz="1600" dirty="0"/>
          </a:p>
          <a:p>
            <a:pPr lvl="1"/>
            <a:r>
              <a:rPr kumimoji="1" lang="en-US" altLang="zh-CN" sz="1800" dirty="0" smtClean="0"/>
              <a:t>connected</a:t>
            </a:r>
          </a:p>
          <a:p>
            <a:pPr lvl="2"/>
            <a:r>
              <a:rPr kumimoji="1" lang="zh-CN" altLang="en-US" sz="1600" dirty="0" smtClean="0"/>
              <a:t>说明上游到</a:t>
            </a:r>
            <a:r>
              <a:rPr kumimoji="1" lang="en-US" altLang="zh-CN" sz="1600" dirty="0" err="1" smtClean="0"/>
              <a:t>pptpd</a:t>
            </a:r>
            <a:r>
              <a:rPr kumimoji="1" lang="zh-CN" altLang="en-US" sz="1600" dirty="0" smtClean="0"/>
              <a:t>连接成功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触发所在连接上的发送数据缓存</a:t>
            </a:r>
            <a:endParaRPr kumimoji="1" lang="en-US" altLang="zh-CN" sz="1600" dirty="0" smtClean="0"/>
          </a:p>
          <a:p>
            <a:pPr lvl="1"/>
            <a:r>
              <a:rPr kumimoji="1" lang="en-US" altLang="zh-CN" sz="1800" dirty="0" err="1" smtClean="0"/>
              <a:t>readyRead</a:t>
            </a:r>
            <a:endParaRPr kumimoji="1" lang="en-US" altLang="zh-CN" sz="1800" dirty="0" smtClean="0"/>
          </a:p>
          <a:p>
            <a:pPr lvl="2"/>
            <a:r>
              <a:rPr kumimoji="1" lang="zh-CN" altLang="en-US" sz="1600" dirty="0" smtClean="0"/>
              <a:t>所在连接收到新的数据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添加到对等连接上的发送数据缓存</a:t>
            </a:r>
            <a:endParaRPr kumimoji="1" lang="en-US" altLang="zh-CN" sz="1600" dirty="0" smtClean="0"/>
          </a:p>
          <a:p>
            <a:pPr lvl="1"/>
            <a:r>
              <a:rPr kumimoji="1" lang="en-US" altLang="zh-CN" sz="1800" dirty="0" err="1" smtClean="0"/>
              <a:t>stateChanged</a:t>
            </a:r>
            <a:endParaRPr kumimoji="1" lang="en-US" altLang="zh-CN" sz="1800" dirty="0" smtClean="0"/>
          </a:p>
          <a:p>
            <a:pPr lvl="2"/>
            <a:r>
              <a:rPr kumimoji="1" lang="zh-CN" altLang="en-US" sz="1600" dirty="0" smtClean="0"/>
              <a:t>当任意连接发生中断时触发断开对等连接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748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892" y="3521390"/>
            <a:ext cx="3873500" cy="276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2" y="486182"/>
            <a:ext cx="2540000" cy="375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55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04800"/>
            <a:ext cx="63754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4" y="307831"/>
            <a:ext cx="5854700" cy="1930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0411"/>
            <a:ext cx="9144000" cy="20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5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0" y="4371954"/>
            <a:ext cx="6769100" cy="238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70" y="196892"/>
            <a:ext cx="6400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59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6666</TotalTime>
  <Words>210</Words>
  <Application>Microsoft Macintosh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实验tcpRelay: TCP中继</vt:lpstr>
      <vt:lpstr>本次实验中RRP省略 LRP直接连接pptpd</vt:lpstr>
      <vt:lpstr>实验要求</vt:lpstr>
      <vt:lpstr>Qt方案参考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网络工程2016</dc:title>
  <dc:creator>pirenjie</dc:creator>
  <cp:lastModifiedBy>pirenjie</cp:lastModifiedBy>
  <cp:revision>118</cp:revision>
  <dcterms:created xsi:type="dcterms:W3CDTF">2016-03-16T01:11:33Z</dcterms:created>
  <dcterms:modified xsi:type="dcterms:W3CDTF">2017-03-03T00:54:49Z</dcterms:modified>
</cp:coreProperties>
</file>