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E6F-B1AD-43E8-8ACF-46404FB19FC9}" type="datetimeFigureOut">
              <a:rPr lang="zh-CN" altLang="en-US" smtClean="0"/>
              <a:t>2016-4-25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B364-C507-4A49-84B5-0131975919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E6F-B1AD-43E8-8ACF-46404FB19FC9}" type="datetimeFigureOut">
              <a:rPr lang="zh-CN" altLang="en-US" smtClean="0"/>
              <a:t>2016-4-25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B364-C507-4A49-84B5-0131975919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E6F-B1AD-43E8-8ACF-46404FB19FC9}" type="datetimeFigureOut">
              <a:rPr lang="zh-CN" altLang="en-US" smtClean="0"/>
              <a:t>2016-4-25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B364-C507-4A49-84B5-0131975919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E6F-B1AD-43E8-8ACF-46404FB19FC9}" type="datetimeFigureOut">
              <a:rPr lang="zh-CN" altLang="en-US" smtClean="0"/>
              <a:t>2016-4-25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B364-C507-4A49-84B5-0131975919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E6F-B1AD-43E8-8ACF-46404FB19FC9}" type="datetimeFigureOut">
              <a:rPr lang="zh-CN" altLang="en-US" smtClean="0"/>
              <a:t>2016-4-25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B364-C507-4A49-84B5-0131975919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E6F-B1AD-43E8-8ACF-46404FB19FC9}" type="datetimeFigureOut">
              <a:rPr lang="zh-CN" altLang="en-US" smtClean="0"/>
              <a:t>2016-4-25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B364-C507-4A49-84B5-0131975919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E6F-B1AD-43E8-8ACF-46404FB19FC9}" type="datetimeFigureOut">
              <a:rPr lang="zh-CN" altLang="en-US" smtClean="0"/>
              <a:t>2016-4-25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B364-C507-4A49-84B5-0131975919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E6F-B1AD-43E8-8ACF-46404FB19FC9}" type="datetimeFigureOut">
              <a:rPr lang="zh-CN" altLang="en-US" smtClean="0"/>
              <a:t>2016-4-25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B364-C507-4A49-84B5-0131975919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E6F-B1AD-43E8-8ACF-46404FB19FC9}" type="datetimeFigureOut">
              <a:rPr lang="zh-CN" altLang="en-US" smtClean="0"/>
              <a:t>2016-4-25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B364-C507-4A49-84B5-0131975919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E6F-B1AD-43E8-8ACF-46404FB19FC9}" type="datetimeFigureOut">
              <a:rPr lang="zh-CN" altLang="en-US" smtClean="0"/>
              <a:t>2016-4-25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B364-C507-4A49-84B5-0131975919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E6F-B1AD-43E8-8ACF-46404FB19FC9}" type="datetimeFigureOut">
              <a:rPr lang="zh-CN" altLang="en-US" smtClean="0"/>
              <a:t>2016-4-25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B364-C507-4A49-84B5-0131975919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A5E6F-B1AD-43E8-8ACF-46404FB19FC9}" type="datetimeFigureOut">
              <a:rPr lang="zh-CN" altLang="en-US" smtClean="0"/>
              <a:t>2016-4-25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2B364-C507-4A49-84B5-0131975919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28992" y="3000372"/>
            <a:ext cx="2000264" cy="8572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IO Controller 2</a:t>
            </a:r>
          </a:p>
          <a:p>
            <a:pPr algn="ctr"/>
            <a:r>
              <a:rPr lang="en-US" altLang="zh-CN" dirty="0" smtClean="0"/>
              <a:t>IP2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72264" y="2000240"/>
            <a:ext cx="1500198" cy="8572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外部电路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596" y="2928934"/>
            <a:ext cx="1285852" cy="8572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57554" y="5000636"/>
            <a:ext cx="2000264" cy="8572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IO Controller 3</a:t>
            </a:r>
          </a:p>
          <a:p>
            <a:pPr algn="ctr"/>
            <a:r>
              <a:rPr lang="en-US" altLang="zh-CN" dirty="0" smtClean="0"/>
              <a:t>IP3</a:t>
            </a:r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3428992" y="1214422"/>
            <a:ext cx="2000264" cy="8572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IO Controller 1</a:t>
            </a:r>
          </a:p>
          <a:p>
            <a:pPr algn="ctr"/>
            <a:r>
              <a:rPr lang="en-US" altLang="zh-CN" dirty="0" smtClean="0"/>
              <a:t>IP1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 rot="5400000">
            <a:off x="3750463" y="392885"/>
            <a:ext cx="785818" cy="42862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</a:t>
            </a:r>
          </a:p>
        </p:txBody>
      </p:sp>
      <p:sp>
        <p:nvSpPr>
          <p:cNvPr id="10" name="矩形 9"/>
          <p:cNvSpPr/>
          <p:nvPr/>
        </p:nvSpPr>
        <p:spPr>
          <a:xfrm>
            <a:off x="2714612" y="1357298"/>
            <a:ext cx="214314" cy="44291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MEM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86446" y="1357298"/>
            <a:ext cx="214314" cy="44291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io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72132" y="214290"/>
            <a:ext cx="642910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IO</a:t>
            </a:r>
            <a:r>
              <a:rPr lang="zh-CN" altLang="en-US" dirty="0" smtClean="0"/>
              <a:t>控制器</a:t>
            </a:r>
          </a:p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500298" y="214290"/>
            <a:ext cx="642910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内存控制器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643702" y="3857628"/>
            <a:ext cx="1500198" cy="8572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外部电路</a:t>
            </a:r>
            <a:r>
              <a:rPr lang="en-US" altLang="zh-CN" dirty="0"/>
              <a:t>2</a:t>
            </a:r>
            <a:endParaRPr lang="zh-CN" altLang="en-US" dirty="0" smtClean="0"/>
          </a:p>
        </p:txBody>
      </p:sp>
      <p:sp>
        <p:nvSpPr>
          <p:cNvPr id="17" name="右箭头 16"/>
          <p:cNvSpPr/>
          <p:nvPr/>
        </p:nvSpPr>
        <p:spPr>
          <a:xfrm>
            <a:off x="1785918" y="3357562"/>
            <a:ext cx="64294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5572132" y="3500438"/>
            <a:ext cx="64294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8" idx="1"/>
          </p:cNvCxnSpPr>
          <p:nvPr/>
        </p:nvCxnSpPr>
        <p:spPr>
          <a:xfrm rot="10800000" flipV="1">
            <a:off x="1500166" y="1643050"/>
            <a:ext cx="192882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85786" y="1428736"/>
            <a:ext cx="642910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中断控制器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endCxn id="6" idx="0"/>
          </p:cNvCxnSpPr>
          <p:nvPr/>
        </p:nvCxnSpPr>
        <p:spPr>
          <a:xfrm rot="16200000" flipH="1">
            <a:off x="642902" y="2500314"/>
            <a:ext cx="785818" cy="71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28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雨林木风</dc:creator>
  <cp:lastModifiedBy>雨林木风</cp:lastModifiedBy>
  <cp:revision>6</cp:revision>
  <dcterms:created xsi:type="dcterms:W3CDTF">2016-04-25T00:53:36Z</dcterms:created>
  <dcterms:modified xsi:type="dcterms:W3CDTF">2016-04-25T01:48:53Z</dcterms:modified>
</cp:coreProperties>
</file>